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5" r:id="rId6"/>
    <p:sldId id="270" r:id="rId7"/>
    <p:sldId id="271" r:id="rId8"/>
    <p:sldId id="272" r:id="rId9"/>
    <p:sldId id="273" r:id="rId10"/>
    <p:sldId id="260" r:id="rId11"/>
    <p:sldId id="286" r:id="rId12"/>
    <p:sldId id="261" r:id="rId13"/>
    <p:sldId id="274" r:id="rId14"/>
    <p:sldId id="275" r:id="rId15"/>
    <p:sldId id="276" r:id="rId16"/>
    <p:sldId id="277" r:id="rId17"/>
    <p:sldId id="278" r:id="rId18"/>
    <p:sldId id="296" r:id="rId19"/>
    <p:sldId id="279" r:id="rId20"/>
    <p:sldId id="280" r:id="rId21"/>
    <p:sldId id="284" r:id="rId22"/>
    <p:sldId id="289" r:id="rId23"/>
    <p:sldId id="290" r:id="rId24"/>
    <p:sldId id="291" r:id="rId25"/>
    <p:sldId id="285" r:id="rId26"/>
    <p:sldId id="281" r:id="rId27"/>
    <p:sldId id="293" r:id="rId28"/>
    <p:sldId id="294" r:id="rId29"/>
    <p:sldId id="288" r:id="rId30"/>
    <p:sldId id="292" r:id="rId31"/>
    <p:sldId id="283" r:id="rId32"/>
    <p:sldId id="263" r:id="rId33"/>
    <p:sldId id="264" r:id="rId34"/>
    <p:sldId id="295" r:id="rId35"/>
    <p:sldId id="28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82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outlineViewPr>
    <p:cViewPr>
      <p:scale>
        <a:sx n="33" d="100"/>
        <a:sy n="33" d="100"/>
      </p:scale>
      <p:origin x="0" y="-95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0C0BB6-B3AE-4EDF-A140-1CFD50ACD5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0E56EDD-BF6D-49D2-8F51-7DAE7C369E89}">
      <dgm:prSet/>
      <dgm:spPr/>
      <dgm:t>
        <a:bodyPr/>
        <a:lstStyle/>
        <a:p>
          <a:r>
            <a:rPr lang="en-IN" b="1"/>
            <a:t>Context and Objective</a:t>
          </a:r>
          <a:endParaRPr lang="en-US"/>
        </a:p>
      </dgm:t>
    </dgm:pt>
    <dgm:pt modelId="{07F036F9-E5C8-46DE-B42E-F8369B199ECE}" type="parTrans" cxnId="{BD03D71E-2C6E-4A7E-9C8A-FA9BB5254D1E}">
      <dgm:prSet/>
      <dgm:spPr/>
      <dgm:t>
        <a:bodyPr/>
        <a:lstStyle/>
        <a:p>
          <a:endParaRPr lang="en-US"/>
        </a:p>
      </dgm:t>
    </dgm:pt>
    <dgm:pt modelId="{DB262C1B-23F9-4F66-A25C-91BE2D1410B6}" type="sibTrans" cxnId="{BD03D71E-2C6E-4A7E-9C8A-FA9BB5254D1E}">
      <dgm:prSet/>
      <dgm:spPr/>
      <dgm:t>
        <a:bodyPr/>
        <a:lstStyle/>
        <a:p>
          <a:endParaRPr lang="en-US"/>
        </a:p>
      </dgm:t>
    </dgm:pt>
    <dgm:pt modelId="{01DF6089-211A-4BC9-83AA-78074B4E389F}">
      <dgm:prSet/>
      <dgm:spPr/>
      <dgm:t>
        <a:bodyPr/>
        <a:lstStyle/>
        <a:p>
          <a:r>
            <a:rPr lang="en-IN" b="1"/>
            <a:t>Provisional Planning</a:t>
          </a:r>
          <a:endParaRPr lang="en-US"/>
        </a:p>
      </dgm:t>
    </dgm:pt>
    <dgm:pt modelId="{29FCF765-BEC9-4187-9B5C-908EBB9B7580}" type="parTrans" cxnId="{73DB915A-4B2F-49AD-A2ED-CCFAFC419670}">
      <dgm:prSet/>
      <dgm:spPr/>
      <dgm:t>
        <a:bodyPr/>
        <a:lstStyle/>
        <a:p>
          <a:endParaRPr lang="en-US"/>
        </a:p>
      </dgm:t>
    </dgm:pt>
    <dgm:pt modelId="{DB3F8D0A-B539-4C07-827A-D29C04B79CA7}" type="sibTrans" cxnId="{73DB915A-4B2F-49AD-A2ED-CCFAFC419670}">
      <dgm:prSet/>
      <dgm:spPr/>
      <dgm:t>
        <a:bodyPr/>
        <a:lstStyle/>
        <a:p>
          <a:endParaRPr lang="en-US"/>
        </a:p>
      </dgm:t>
    </dgm:pt>
    <dgm:pt modelId="{79BA9B3A-9097-4B64-AE0F-2396F942D950}">
      <dgm:prSet/>
      <dgm:spPr/>
      <dgm:t>
        <a:bodyPr/>
        <a:lstStyle/>
        <a:p>
          <a:r>
            <a:rPr lang="en-IN" b="1"/>
            <a:t>Problems Faced and Solutions</a:t>
          </a:r>
          <a:endParaRPr lang="en-US"/>
        </a:p>
      </dgm:t>
    </dgm:pt>
    <dgm:pt modelId="{37E48FE1-4F37-4799-BEFC-82F1EF7668D1}" type="parTrans" cxnId="{E6788C67-4979-4495-9A9D-1622179F8D56}">
      <dgm:prSet/>
      <dgm:spPr/>
      <dgm:t>
        <a:bodyPr/>
        <a:lstStyle/>
        <a:p>
          <a:endParaRPr lang="en-US"/>
        </a:p>
      </dgm:t>
    </dgm:pt>
    <dgm:pt modelId="{8F0886BF-7F98-4D47-A925-E8E543F4C154}" type="sibTrans" cxnId="{E6788C67-4979-4495-9A9D-1622179F8D56}">
      <dgm:prSet/>
      <dgm:spPr/>
      <dgm:t>
        <a:bodyPr/>
        <a:lstStyle/>
        <a:p>
          <a:endParaRPr lang="en-US"/>
        </a:p>
      </dgm:t>
    </dgm:pt>
    <dgm:pt modelId="{D6160C06-E1AA-4687-8E9D-3FB2990CCCA0}">
      <dgm:prSet/>
      <dgm:spPr/>
      <dgm:t>
        <a:bodyPr/>
        <a:lstStyle/>
        <a:p>
          <a:r>
            <a:rPr lang="en-IN" b="1"/>
            <a:t>Algorithms and Results</a:t>
          </a:r>
          <a:endParaRPr lang="en-US"/>
        </a:p>
      </dgm:t>
    </dgm:pt>
    <dgm:pt modelId="{497465BC-DDCD-4C38-8681-FDD5DA8A643B}" type="parTrans" cxnId="{B9284780-9D90-4196-8EB9-21F47ABBAC08}">
      <dgm:prSet/>
      <dgm:spPr/>
      <dgm:t>
        <a:bodyPr/>
        <a:lstStyle/>
        <a:p>
          <a:endParaRPr lang="en-US"/>
        </a:p>
      </dgm:t>
    </dgm:pt>
    <dgm:pt modelId="{AC65AD16-A238-4E02-89F6-A2F4385E570B}" type="sibTrans" cxnId="{B9284780-9D90-4196-8EB9-21F47ABBAC08}">
      <dgm:prSet/>
      <dgm:spPr/>
      <dgm:t>
        <a:bodyPr/>
        <a:lstStyle/>
        <a:p>
          <a:endParaRPr lang="en-US"/>
        </a:p>
      </dgm:t>
    </dgm:pt>
    <dgm:pt modelId="{6B811651-08C6-4248-8378-4F840AA6DFFE}">
      <dgm:prSet/>
      <dgm:spPr/>
      <dgm:t>
        <a:bodyPr/>
        <a:lstStyle/>
        <a:p>
          <a:r>
            <a:rPr lang="en-IN" b="1"/>
            <a:t>Modified Architecture</a:t>
          </a:r>
          <a:endParaRPr lang="en-US"/>
        </a:p>
      </dgm:t>
    </dgm:pt>
    <dgm:pt modelId="{B244FE68-FB24-46C8-B566-232D3263D739}" type="parTrans" cxnId="{C1D85D55-936F-49D2-B3F1-B746D9BF0D44}">
      <dgm:prSet/>
      <dgm:spPr/>
      <dgm:t>
        <a:bodyPr/>
        <a:lstStyle/>
        <a:p>
          <a:endParaRPr lang="en-US"/>
        </a:p>
      </dgm:t>
    </dgm:pt>
    <dgm:pt modelId="{F8E1E3B9-8DBF-419A-A080-D1CF555CF387}" type="sibTrans" cxnId="{C1D85D55-936F-49D2-B3F1-B746D9BF0D44}">
      <dgm:prSet/>
      <dgm:spPr/>
      <dgm:t>
        <a:bodyPr/>
        <a:lstStyle/>
        <a:p>
          <a:endParaRPr lang="en-US"/>
        </a:p>
      </dgm:t>
    </dgm:pt>
    <dgm:pt modelId="{B2A212E0-68A7-4213-9D09-837EB6027A60}">
      <dgm:prSet/>
      <dgm:spPr/>
      <dgm:t>
        <a:bodyPr/>
        <a:lstStyle/>
        <a:p>
          <a:r>
            <a:rPr lang="en-IN" b="1"/>
            <a:t>Applications</a:t>
          </a:r>
          <a:endParaRPr lang="en-US"/>
        </a:p>
      </dgm:t>
    </dgm:pt>
    <dgm:pt modelId="{9BA53612-8693-41B4-9828-FBD769A4827A}" type="parTrans" cxnId="{A9261AD4-9E3B-4394-A3A5-340D275FB8CC}">
      <dgm:prSet/>
      <dgm:spPr/>
      <dgm:t>
        <a:bodyPr/>
        <a:lstStyle/>
        <a:p>
          <a:endParaRPr lang="en-US"/>
        </a:p>
      </dgm:t>
    </dgm:pt>
    <dgm:pt modelId="{79995472-141D-4644-B34E-C0E67FA16C1A}" type="sibTrans" cxnId="{A9261AD4-9E3B-4394-A3A5-340D275FB8CC}">
      <dgm:prSet/>
      <dgm:spPr/>
      <dgm:t>
        <a:bodyPr/>
        <a:lstStyle/>
        <a:p>
          <a:endParaRPr lang="en-US"/>
        </a:p>
      </dgm:t>
    </dgm:pt>
    <dgm:pt modelId="{8F0D96A7-8C5F-4215-8EF1-3114BEE2797A}">
      <dgm:prSet/>
      <dgm:spPr/>
      <dgm:t>
        <a:bodyPr/>
        <a:lstStyle/>
        <a:p>
          <a:r>
            <a:rPr lang="en-IN" b="1"/>
            <a:t>Lessons Learned</a:t>
          </a:r>
          <a:endParaRPr lang="en-US"/>
        </a:p>
      </dgm:t>
    </dgm:pt>
    <dgm:pt modelId="{475D6AD9-D973-460B-803B-B7084B5EE439}" type="parTrans" cxnId="{68C4D989-A55E-4E05-A082-C4DBA9D0A704}">
      <dgm:prSet/>
      <dgm:spPr/>
      <dgm:t>
        <a:bodyPr/>
        <a:lstStyle/>
        <a:p>
          <a:endParaRPr lang="en-US"/>
        </a:p>
      </dgm:t>
    </dgm:pt>
    <dgm:pt modelId="{9BF304FE-FFC7-4308-9886-428EBFA46E27}" type="sibTrans" cxnId="{68C4D989-A55E-4E05-A082-C4DBA9D0A704}">
      <dgm:prSet/>
      <dgm:spPr/>
      <dgm:t>
        <a:bodyPr/>
        <a:lstStyle/>
        <a:p>
          <a:endParaRPr lang="en-US"/>
        </a:p>
      </dgm:t>
    </dgm:pt>
    <dgm:pt modelId="{A1228072-DD00-42B0-A1DF-BFA75BEB8046}">
      <dgm:prSet/>
      <dgm:spPr/>
      <dgm:t>
        <a:bodyPr/>
        <a:lstStyle/>
        <a:p>
          <a:r>
            <a:rPr lang="en-IN" b="1"/>
            <a:t>Conclusion</a:t>
          </a:r>
          <a:endParaRPr lang="en-US"/>
        </a:p>
      </dgm:t>
    </dgm:pt>
    <dgm:pt modelId="{7C73F831-0E21-4FB5-92EE-3B74EB213B63}" type="parTrans" cxnId="{D0D1619D-C631-4B56-BDF7-3D4AE22CCEF4}">
      <dgm:prSet/>
      <dgm:spPr/>
      <dgm:t>
        <a:bodyPr/>
        <a:lstStyle/>
        <a:p>
          <a:endParaRPr lang="en-US"/>
        </a:p>
      </dgm:t>
    </dgm:pt>
    <dgm:pt modelId="{D0165B62-3C5B-4F56-A62F-541EF708FC85}" type="sibTrans" cxnId="{D0D1619D-C631-4B56-BDF7-3D4AE22CCEF4}">
      <dgm:prSet/>
      <dgm:spPr/>
      <dgm:t>
        <a:bodyPr/>
        <a:lstStyle/>
        <a:p>
          <a:endParaRPr lang="en-US"/>
        </a:p>
      </dgm:t>
    </dgm:pt>
    <dgm:pt modelId="{596756CD-B052-4601-ACFE-D158EA09E936}" type="pres">
      <dgm:prSet presAssocID="{C10C0BB6-B3AE-4EDF-A140-1CFD50ACD516}" presName="root" presStyleCnt="0">
        <dgm:presLayoutVars>
          <dgm:dir/>
          <dgm:resizeHandles val="exact"/>
        </dgm:presLayoutVars>
      </dgm:prSet>
      <dgm:spPr/>
    </dgm:pt>
    <dgm:pt modelId="{E2930D6A-E06C-4C6C-81B1-7149129245CE}" type="pres">
      <dgm:prSet presAssocID="{E0E56EDD-BF6D-49D2-8F51-7DAE7C369E89}" presName="compNode" presStyleCnt="0"/>
      <dgm:spPr/>
    </dgm:pt>
    <dgm:pt modelId="{33780220-B828-4031-978C-78E22D76115E}" type="pres">
      <dgm:prSet presAssocID="{E0E56EDD-BF6D-49D2-8F51-7DAE7C369E89}" presName="bgRect" presStyleLbl="bgShp" presStyleIdx="0" presStyleCnt="8"/>
      <dgm:spPr/>
    </dgm:pt>
    <dgm:pt modelId="{F6ABFD9D-FD0A-4EE3-842C-10DB36490FF1}" type="pres">
      <dgm:prSet presAssocID="{E0E56EDD-BF6D-49D2-8F51-7DAE7C369E89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F8346E47-AE7D-4237-BDC6-F41CE35CD22C}" type="pres">
      <dgm:prSet presAssocID="{E0E56EDD-BF6D-49D2-8F51-7DAE7C369E89}" presName="spaceRect" presStyleCnt="0"/>
      <dgm:spPr/>
    </dgm:pt>
    <dgm:pt modelId="{9EB380AB-DACD-4D27-9520-6C71C4E37E67}" type="pres">
      <dgm:prSet presAssocID="{E0E56EDD-BF6D-49D2-8F51-7DAE7C369E89}" presName="parTx" presStyleLbl="revTx" presStyleIdx="0" presStyleCnt="8">
        <dgm:presLayoutVars>
          <dgm:chMax val="0"/>
          <dgm:chPref val="0"/>
        </dgm:presLayoutVars>
      </dgm:prSet>
      <dgm:spPr/>
    </dgm:pt>
    <dgm:pt modelId="{DF9E5E4A-AA2E-4639-B079-60D6C6247C10}" type="pres">
      <dgm:prSet presAssocID="{DB262C1B-23F9-4F66-A25C-91BE2D1410B6}" presName="sibTrans" presStyleCnt="0"/>
      <dgm:spPr/>
    </dgm:pt>
    <dgm:pt modelId="{F272483B-8351-442F-A944-F8F6E664D5EC}" type="pres">
      <dgm:prSet presAssocID="{01DF6089-211A-4BC9-83AA-78074B4E389F}" presName="compNode" presStyleCnt="0"/>
      <dgm:spPr/>
    </dgm:pt>
    <dgm:pt modelId="{E7F5C964-9CF1-4539-9346-B30084D58CD0}" type="pres">
      <dgm:prSet presAssocID="{01DF6089-211A-4BC9-83AA-78074B4E389F}" presName="bgRect" presStyleLbl="bgShp" presStyleIdx="1" presStyleCnt="8"/>
      <dgm:spPr/>
    </dgm:pt>
    <dgm:pt modelId="{0E6C6FCC-8E7F-4D75-A8C2-CEFB370CAB9B}" type="pres">
      <dgm:prSet presAssocID="{01DF6089-211A-4BC9-83AA-78074B4E389F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EB9BCFA3-EBFA-4FA4-85A4-A5D4077BE60F}" type="pres">
      <dgm:prSet presAssocID="{01DF6089-211A-4BC9-83AA-78074B4E389F}" presName="spaceRect" presStyleCnt="0"/>
      <dgm:spPr/>
    </dgm:pt>
    <dgm:pt modelId="{FF8B0A1C-AA23-4B6E-9B77-DAD2ED0F69CE}" type="pres">
      <dgm:prSet presAssocID="{01DF6089-211A-4BC9-83AA-78074B4E389F}" presName="parTx" presStyleLbl="revTx" presStyleIdx="1" presStyleCnt="8">
        <dgm:presLayoutVars>
          <dgm:chMax val="0"/>
          <dgm:chPref val="0"/>
        </dgm:presLayoutVars>
      </dgm:prSet>
      <dgm:spPr/>
    </dgm:pt>
    <dgm:pt modelId="{93F92C25-5F7C-463E-96A3-311BABF12F71}" type="pres">
      <dgm:prSet presAssocID="{DB3F8D0A-B539-4C07-827A-D29C04B79CA7}" presName="sibTrans" presStyleCnt="0"/>
      <dgm:spPr/>
    </dgm:pt>
    <dgm:pt modelId="{C42BD3C9-936F-45C4-90E2-CBA807F60FA9}" type="pres">
      <dgm:prSet presAssocID="{79BA9B3A-9097-4B64-AE0F-2396F942D950}" presName="compNode" presStyleCnt="0"/>
      <dgm:spPr/>
    </dgm:pt>
    <dgm:pt modelId="{090E3350-1062-493C-AFB9-9D4671A5E65A}" type="pres">
      <dgm:prSet presAssocID="{79BA9B3A-9097-4B64-AE0F-2396F942D950}" presName="bgRect" presStyleLbl="bgShp" presStyleIdx="2" presStyleCnt="8"/>
      <dgm:spPr/>
    </dgm:pt>
    <dgm:pt modelId="{4C306629-90AB-4C49-B6E6-344B90B0411B}" type="pres">
      <dgm:prSet presAssocID="{79BA9B3A-9097-4B64-AE0F-2396F942D95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0037BEB5-8683-4EBB-8B10-679ED7F3C31A}" type="pres">
      <dgm:prSet presAssocID="{79BA9B3A-9097-4B64-AE0F-2396F942D950}" presName="spaceRect" presStyleCnt="0"/>
      <dgm:spPr/>
    </dgm:pt>
    <dgm:pt modelId="{2FDB5B86-8CCE-41B7-B4B8-9FFC414477D0}" type="pres">
      <dgm:prSet presAssocID="{79BA9B3A-9097-4B64-AE0F-2396F942D950}" presName="parTx" presStyleLbl="revTx" presStyleIdx="2" presStyleCnt="8">
        <dgm:presLayoutVars>
          <dgm:chMax val="0"/>
          <dgm:chPref val="0"/>
        </dgm:presLayoutVars>
      </dgm:prSet>
      <dgm:spPr/>
    </dgm:pt>
    <dgm:pt modelId="{392C9054-0207-463B-97BB-80BD942F5B9F}" type="pres">
      <dgm:prSet presAssocID="{8F0886BF-7F98-4D47-A925-E8E543F4C154}" presName="sibTrans" presStyleCnt="0"/>
      <dgm:spPr/>
    </dgm:pt>
    <dgm:pt modelId="{AAD1628E-6C7B-4B12-96AD-DFC36922E41D}" type="pres">
      <dgm:prSet presAssocID="{D6160C06-E1AA-4687-8E9D-3FB2990CCCA0}" presName="compNode" presStyleCnt="0"/>
      <dgm:spPr/>
    </dgm:pt>
    <dgm:pt modelId="{1B6E13CF-9E4C-4838-AC87-D3BF34344602}" type="pres">
      <dgm:prSet presAssocID="{D6160C06-E1AA-4687-8E9D-3FB2990CCCA0}" presName="bgRect" presStyleLbl="bgShp" presStyleIdx="3" presStyleCnt="8"/>
      <dgm:spPr/>
    </dgm:pt>
    <dgm:pt modelId="{77F4094F-B9F8-4BF8-838A-2D2918BBF43E}" type="pres">
      <dgm:prSet presAssocID="{D6160C06-E1AA-4687-8E9D-3FB2990CCCA0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rch"/>
        </a:ext>
      </dgm:extLst>
    </dgm:pt>
    <dgm:pt modelId="{B641A524-DA70-4ABC-AE4A-CC2949DD5959}" type="pres">
      <dgm:prSet presAssocID="{D6160C06-E1AA-4687-8E9D-3FB2990CCCA0}" presName="spaceRect" presStyleCnt="0"/>
      <dgm:spPr/>
    </dgm:pt>
    <dgm:pt modelId="{34764D56-E681-4A9D-A272-3D9530D6D728}" type="pres">
      <dgm:prSet presAssocID="{D6160C06-E1AA-4687-8E9D-3FB2990CCCA0}" presName="parTx" presStyleLbl="revTx" presStyleIdx="3" presStyleCnt="8">
        <dgm:presLayoutVars>
          <dgm:chMax val="0"/>
          <dgm:chPref val="0"/>
        </dgm:presLayoutVars>
      </dgm:prSet>
      <dgm:spPr/>
    </dgm:pt>
    <dgm:pt modelId="{3760AF66-6672-41B3-9B01-1C0A3B16D8C5}" type="pres">
      <dgm:prSet presAssocID="{AC65AD16-A238-4E02-89F6-A2F4385E570B}" presName="sibTrans" presStyleCnt="0"/>
      <dgm:spPr/>
    </dgm:pt>
    <dgm:pt modelId="{4350880E-17D5-4106-ADE0-80C1A950CB08}" type="pres">
      <dgm:prSet presAssocID="{6B811651-08C6-4248-8378-4F840AA6DFFE}" presName="compNode" presStyleCnt="0"/>
      <dgm:spPr/>
    </dgm:pt>
    <dgm:pt modelId="{64F355A2-1E8B-4F6D-8487-51E87B6C4B85}" type="pres">
      <dgm:prSet presAssocID="{6B811651-08C6-4248-8378-4F840AA6DFFE}" presName="bgRect" presStyleLbl="bgShp" presStyleIdx="4" presStyleCnt="8"/>
      <dgm:spPr/>
    </dgm:pt>
    <dgm:pt modelId="{29E20FD8-49BD-4E02-B2A6-9DB95CC3F150}" type="pres">
      <dgm:prSet presAssocID="{6B811651-08C6-4248-8378-4F840AA6DFFE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F64263A9-8109-4F38-A25B-A62E9F4A714C}" type="pres">
      <dgm:prSet presAssocID="{6B811651-08C6-4248-8378-4F840AA6DFFE}" presName="spaceRect" presStyleCnt="0"/>
      <dgm:spPr/>
    </dgm:pt>
    <dgm:pt modelId="{4E92FAD1-23DE-49F0-B02C-AE60BB89A400}" type="pres">
      <dgm:prSet presAssocID="{6B811651-08C6-4248-8378-4F840AA6DFFE}" presName="parTx" presStyleLbl="revTx" presStyleIdx="4" presStyleCnt="8">
        <dgm:presLayoutVars>
          <dgm:chMax val="0"/>
          <dgm:chPref val="0"/>
        </dgm:presLayoutVars>
      </dgm:prSet>
      <dgm:spPr/>
    </dgm:pt>
    <dgm:pt modelId="{CC2102F9-D980-4B4D-8B5E-B9E603D88765}" type="pres">
      <dgm:prSet presAssocID="{F8E1E3B9-8DBF-419A-A080-D1CF555CF387}" presName="sibTrans" presStyleCnt="0"/>
      <dgm:spPr/>
    </dgm:pt>
    <dgm:pt modelId="{A4FBF75E-BBDE-4688-AD88-A46E58605662}" type="pres">
      <dgm:prSet presAssocID="{B2A212E0-68A7-4213-9D09-837EB6027A60}" presName="compNode" presStyleCnt="0"/>
      <dgm:spPr/>
    </dgm:pt>
    <dgm:pt modelId="{E62BE823-B3BA-4913-AC90-751D5C3A8F1C}" type="pres">
      <dgm:prSet presAssocID="{B2A212E0-68A7-4213-9D09-837EB6027A60}" presName="bgRect" presStyleLbl="bgShp" presStyleIdx="5" presStyleCnt="8"/>
      <dgm:spPr/>
    </dgm:pt>
    <dgm:pt modelId="{74BB7684-A320-495E-8C8C-4912D3CB19EE}" type="pres">
      <dgm:prSet presAssocID="{B2A212E0-68A7-4213-9D09-837EB6027A60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38B7487A-F192-40F0-B618-99B596FD192D}" type="pres">
      <dgm:prSet presAssocID="{B2A212E0-68A7-4213-9D09-837EB6027A60}" presName="spaceRect" presStyleCnt="0"/>
      <dgm:spPr/>
    </dgm:pt>
    <dgm:pt modelId="{CEDB2AC0-E572-4138-9574-EAC66F8E587A}" type="pres">
      <dgm:prSet presAssocID="{B2A212E0-68A7-4213-9D09-837EB6027A60}" presName="parTx" presStyleLbl="revTx" presStyleIdx="5" presStyleCnt="8">
        <dgm:presLayoutVars>
          <dgm:chMax val="0"/>
          <dgm:chPref val="0"/>
        </dgm:presLayoutVars>
      </dgm:prSet>
      <dgm:spPr/>
    </dgm:pt>
    <dgm:pt modelId="{D9551872-383C-4E34-A64C-CAAA58A4D1E0}" type="pres">
      <dgm:prSet presAssocID="{79995472-141D-4644-B34E-C0E67FA16C1A}" presName="sibTrans" presStyleCnt="0"/>
      <dgm:spPr/>
    </dgm:pt>
    <dgm:pt modelId="{9B1BBD95-91FE-41F4-A3C4-0E84B0CCFB60}" type="pres">
      <dgm:prSet presAssocID="{8F0D96A7-8C5F-4215-8EF1-3114BEE2797A}" presName="compNode" presStyleCnt="0"/>
      <dgm:spPr/>
    </dgm:pt>
    <dgm:pt modelId="{F525D391-C5E4-4EC2-A160-C42571904270}" type="pres">
      <dgm:prSet presAssocID="{8F0D96A7-8C5F-4215-8EF1-3114BEE2797A}" presName="bgRect" presStyleLbl="bgShp" presStyleIdx="6" presStyleCnt="8"/>
      <dgm:spPr/>
    </dgm:pt>
    <dgm:pt modelId="{749DE4E1-F69B-4FD8-B221-F7372CFAA1B4}" type="pres">
      <dgm:prSet presAssocID="{8F0D96A7-8C5F-4215-8EF1-3114BEE2797A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2F31B5AD-5E83-4031-8E95-F937ED28E977}" type="pres">
      <dgm:prSet presAssocID="{8F0D96A7-8C5F-4215-8EF1-3114BEE2797A}" presName="spaceRect" presStyleCnt="0"/>
      <dgm:spPr/>
    </dgm:pt>
    <dgm:pt modelId="{E82CC9EC-B288-4F6D-876F-68D4E3781EDC}" type="pres">
      <dgm:prSet presAssocID="{8F0D96A7-8C5F-4215-8EF1-3114BEE2797A}" presName="parTx" presStyleLbl="revTx" presStyleIdx="6" presStyleCnt="8">
        <dgm:presLayoutVars>
          <dgm:chMax val="0"/>
          <dgm:chPref val="0"/>
        </dgm:presLayoutVars>
      </dgm:prSet>
      <dgm:spPr/>
    </dgm:pt>
    <dgm:pt modelId="{D16B0F43-36B6-4E75-A22E-84FD8E399DC1}" type="pres">
      <dgm:prSet presAssocID="{9BF304FE-FFC7-4308-9886-428EBFA46E27}" presName="sibTrans" presStyleCnt="0"/>
      <dgm:spPr/>
    </dgm:pt>
    <dgm:pt modelId="{515A2089-5910-4651-AEA2-244FB542DC31}" type="pres">
      <dgm:prSet presAssocID="{A1228072-DD00-42B0-A1DF-BFA75BEB8046}" presName="compNode" presStyleCnt="0"/>
      <dgm:spPr/>
    </dgm:pt>
    <dgm:pt modelId="{82C10B18-0445-43CA-BA54-20EE47494636}" type="pres">
      <dgm:prSet presAssocID="{A1228072-DD00-42B0-A1DF-BFA75BEB8046}" presName="bgRect" presStyleLbl="bgShp" presStyleIdx="7" presStyleCnt="8"/>
      <dgm:spPr/>
    </dgm:pt>
    <dgm:pt modelId="{8A9A3B39-5D72-412F-9BF0-B110C6FBD801}" type="pres">
      <dgm:prSet presAssocID="{A1228072-DD00-42B0-A1DF-BFA75BEB8046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7BC1D138-E569-495D-91CE-CEB93764BCE0}" type="pres">
      <dgm:prSet presAssocID="{A1228072-DD00-42B0-A1DF-BFA75BEB8046}" presName="spaceRect" presStyleCnt="0"/>
      <dgm:spPr/>
    </dgm:pt>
    <dgm:pt modelId="{1FF696DA-BF60-4FA3-8BB3-D54008367E70}" type="pres">
      <dgm:prSet presAssocID="{A1228072-DD00-42B0-A1DF-BFA75BEB8046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8FAA9F1E-91A2-4B00-981B-E80BBCE4E5FD}" type="presOf" srcId="{A1228072-DD00-42B0-A1DF-BFA75BEB8046}" destId="{1FF696DA-BF60-4FA3-8BB3-D54008367E70}" srcOrd="0" destOrd="0" presId="urn:microsoft.com/office/officeart/2018/2/layout/IconVerticalSolidList"/>
    <dgm:cxn modelId="{BD03D71E-2C6E-4A7E-9C8A-FA9BB5254D1E}" srcId="{C10C0BB6-B3AE-4EDF-A140-1CFD50ACD516}" destId="{E0E56EDD-BF6D-49D2-8F51-7DAE7C369E89}" srcOrd="0" destOrd="0" parTransId="{07F036F9-E5C8-46DE-B42E-F8369B199ECE}" sibTransId="{DB262C1B-23F9-4F66-A25C-91BE2D1410B6}"/>
    <dgm:cxn modelId="{C1D85D55-936F-49D2-B3F1-B746D9BF0D44}" srcId="{C10C0BB6-B3AE-4EDF-A140-1CFD50ACD516}" destId="{6B811651-08C6-4248-8378-4F840AA6DFFE}" srcOrd="4" destOrd="0" parTransId="{B244FE68-FB24-46C8-B566-232D3263D739}" sibTransId="{F8E1E3B9-8DBF-419A-A080-D1CF555CF387}"/>
    <dgm:cxn modelId="{73DB915A-4B2F-49AD-A2ED-CCFAFC419670}" srcId="{C10C0BB6-B3AE-4EDF-A140-1CFD50ACD516}" destId="{01DF6089-211A-4BC9-83AA-78074B4E389F}" srcOrd="1" destOrd="0" parTransId="{29FCF765-BEC9-4187-9B5C-908EBB9B7580}" sibTransId="{DB3F8D0A-B539-4C07-827A-D29C04B79CA7}"/>
    <dgm:cxn modelId="{612DA064-C206-4473-8F0B-D6A61D496C4F}" type="presOf" srcId="{D6160C06-E1AA-4687-8E9D-3FB2990CCCA0}" destId="{34764D56-E681-4A9D-A272-3D9530D6D728}" srcOrd="0" destOrd="0" presId="urn:microsoft.com/office/officeart/2018/2/layout/IconVerticalSolidList"/>
    <dgm:cxn modelId="{E6788C67-4979-4495-9A9D-1622179F8D56}" srcId="{C10C0BB6-B3AE-4EDF-A140-1CFD50ACD516}" destId="{79BA9B3A-9097-4B64-AE0F-2396F942D950}" srcOrd="2" destOrd="0" parTransId="{37E48FE1-4F37-4799-BEFC-82F1EF7668D1}" sibTransId="{8F0886BF-7F98-4D47-A925-E8E543F4C154}"/>
    <dgm:cxn modelId="{B9284780-9D90-4196-8EB9-21F47ABBAC08}" srcId="{C10C0BB6-B3AE-4EDF-A140-1CFD50ACD516}" destId="{D6160C06-E1AA-4687-8E9D-3FB2990CCCA0}" srcOrd="3" destOrd="0" parTransId="{497465BC-DDCD-4C38-8681-FDD5DA8A643B}" sibTransId="{AC65AD16-A238-4E02-89F6-A2F4385E570B}"/>
    <dgm:cxn modelId="{68C4D989-A55E-4E05-A082-C4DBA9D0A704}" srcId="{C10C0BB6-B3AE-4EDF-A140-1CFD50ACD516}" destId="{8F0D96A7-8C5F-4215-8EF1-3114BEE2797A}" srcOrd="6" destOrd="0" parTransId="{475D6AD9-D973-460B-803B-B7084B5EE439}" sibTransId="{9BF304FE-FFC7-4308-9886-428EBFA46E27}"/>
    <dgm:cxn modelId="{B8CF8595-5A4F-4D60-BAB8-F52FA13A46AD}" type="presOf" srcId="{79BA9B3A-9097-4B64-AE0F-2396F942D950}" destId="{2FDB5B86-8CCE-41B7-B4B8-9FFC414477D0}" srcOrd="0" destOrd="0" presId="urn:microsoft.com/office/officeart/2018/2/layout/IconVerticalSolidList"/>
    <dgm:cxn modelId="{D0D1619D-C631-4B56-BDF7-3D4AE22CCEF4}" srcId="{C10C0BB6-B3AE-4EDF-A140-1CFD50ACD516}" destId="{A1228072-DD00-42B0-A1DF-BFA75BEB8046}" srcOrd="7" destOrd="0" parTransId="{7C73F831-0E21-4FB5-92EE-3B74EB213B63}" sibTransId="{D0165B62-3C5B-4F56-A62F-541EF708FC85}"/>
    <dgm:cxn modelId="{DABD3FB1-E0BE-4F72-978C-119F35A51751}" type="presOf" srcId="{01DF6089-211A-4BC9-83AA-78074B4E389F}" destId="{FF8B0A1C-AA23-4B6E-9B77-DAD2ED0F69CE}" srcOrd="0" destOrd="0" presId="urn:microsoft.com/office/officeart/2018/2/layout/IconVerticalSolidList"/>
    <dgm:cxn modelId="{6D562EBF-C4A1-4626-9813-289FD2888F02}" type="presOf" srcId="{8F0D96A7-8C5F-4215-8EF1-3114BEE2797A}" destId="{E82CC9EC-B288-4F6D-876F-68D4E3781EDC}" srcOrd="0" destOrd="0" presId="urn:microsoft.com/office/officeart/2018/2/layout/IconVerticalSolidList"/>
    <dgm:cxn modelId="{49AEDDC8-C6BB-40A0-B523-D3C5136D6F96}" type="presOf" srcId="{6B811651-08C6-4248-8378-4F840AA6DFFE}" destId="{4E92FAD1-23DE-49F0-B02C-AE60BB89A400}" srcOrd="0" destOrd="0" presId="urn:microsoft.com/office/officeart/2018/2/layout/IconVerticalSolidList"/>
    <dgm:cxn modelId="{A9261AD4-9E3B-4394-A3A5-340D275FB8CC}" srcId="{C10C0BB6-B3AE-4EDF-A140-1CFD50ACD516}" destId="{B2A212E0-68A7-4213-9D09-837EB6027A60}" srcOrd="5" destOrd="0" parTransId="{9BA53612-8693-41B4-9828-FBD769A4827A}" sibTransId="{79995472-141D-4644-B34E-C0E67FA16C1A}"/>
    <dgm:cxn modelId="{5B14BEF0-8481-4AA2-A3B3-552EE1698589}" type="presOf" srcId="{E0E56EDD-BF6D-49D2-8F51-7DAE7C369E89}" destId="{9EB380AB-DACD-4D27-9520-6C71C4E37E67}" srcOrd="0" destOrd="0" presId="urn:microsoft.com/office/officeart/2018/2/layout/IconVerticalSolidList"/>
    <dgm:cxn modelId="{2328DFF0-DFDA-47CB-B59A-DBBCC9C926D7}" type="presOf" srcId="{B2A212E0-68A7-4213-9D09-837EB6027A60}" destId="{CEDB2AC0-E572-4138-9574-EAC66F8E587A}" srcOrd="0" destOrd="0" presId="urn:microsoft.com/office/officeart/2018/2/layout/IconVerticalSolidList"/>
    <dgm:cxn modelId="{5003D6F2-A252-4325-91B9-9482435D0882}" type="presOf" srcId="{C10C0BB6-B3AE-4EDF-A140-1CFD50ACD516}" destId="{596756CD-B052-4601-ACFE-D158EA09E936}" srcOrd="0" destOrd="0" presId="urn:microsoft.com/office/officeart/2018/2/layout/IconVerticalSolidList"/>
    <dgm:cxn modelId="{843FFE41-C3C0-44A7-A453-3AC81DDFC4B0}" type="presParOf" srcId="{596756CD-B052-4601-ACFE-D158EA09E936}" destId="{E2930D6A-E06C-4C6C-81B1-7149129245CE}" srcOrd="0" destOrd="0" presId="urn:microsoft.com/office/officeart/2018/2/layout/IconVerticalSolidList"/>
    <dgm:cxn modelId="{B272E6F0-0771-48BD-A63D-A02FE98FDF5E}" type="presParOf" srcId="{E2930D6A-E06C-4C6C-81B1-7149129245CE}" destId="{33780220-B828-4031-978C-78E22D76115E}" srcOrd="0" destOrd="0" presId="urn:microsoft.com/office/officeart/2018/2/layout/IconVerticalSolidList"/>
    <dgm:cxn modelId="{2A2659EC-3DB9-4B19-91CD-9016A605A70F}" type="presParOf" srcId="{E2930D6A-E06C-4C6C-81B1-7149129245CE}" destId="{F6ABFD9D-FD0A-4EE3-842C-10DB36490FF1}" srcOrd="1" destOrd="0" presId="urn:microsoft.com/office/officeart/2018/2/layout/IconVerticalSolidList"/>
    <dgm:cxn modelId="{8D79F3F9-B285-4B88-9263-EEE6DFB5629B}" type="presParOf" srcId="{E2930D6A-E06C-4C6C-81B1-7149129245CE}" destId="{F8346E47-AE7D-4237-BDC6-F41CE35CD22C}" srcOrd="2" destOrd="0" presId="urn:microsoft.com/office/officeart/2018/2/layout/IconVerticalSolidList"/>
    <dgm:cxn modelId="{88C84957-E668-435F-9623-564DEE89F477}" type="presParOf" srcId="{E2930D6A-E06C-4C6C-81B1-7149129245CE}" destId="{9EB380AB-DACD-4D27-9520-6C71C4E37E67}" srcOrd="3" destOrd="0" presId="urn:microsoft.com/office/officeart/2018/2/layout/IconVerticalSolidList"/>
    <dgm:cxn modelId="{29B894F2-E2F5-42A4-9248-4D2CFA959061}" type="presParOf" srcId="{596756CD-B052-4601-ACFE-D158EA09E936}" destId="{DF9E5E4A-AA2E-4639-B079-60D6C6247C10}" srcOrd="1" destOrd="0" presId="urn:microsoft.com/office/officeart/2018/2/layout/IconVerticalSolidList"/>
    <dgm:cxn modelId="{DB20982E-78EA-47FD-A4DC-14206C670CAE}" type="presParOf" srcId="{596756CD-B052-4601-ACFE-D158EA09E936}" destId="{F272483B-8351-442F-A944-F8F6E664D5EC}" srcOrd="2" destOrd="0" presId="urn:microsoft.com/office/officeart/2018/2/layout/IconVerticalSolidList"/>
    <dgm:cxn modelId="{204A0ED0-FC7B-4FD6-841E-446915D07ED5}" type="presParOf" srcId="{F272483B-8351-442F-A944-F8F6E664D5EC}" destId="{E7F5C964-9CF1-4539-9346-B30084D58CD0}" srcOrd="0" destOrd="0" presId="urn:microsoft.com/office/officeart/2018/2/layout/IconVerticalSolidList"/>
    <dgm:cxn modelId="{89C7DC91-2C4F-4F6E-B35E-AE66BE93EDE3}" type="presParOf" srcId="{F272483B-8351-442F-A944-F8F6E664D5EC}" destId="{0E6C6FCC-8E7F-4D75-A8C2-CEFB370CAB9B}" srcOrd="1" destOrd="0" presId="urn:microsoft.com/office/officeart/2018/2/layout/IconVerticalSolidList"/>
    <dgm:cxn modelId="{470FA7B6-A0CE-4FFC-ABBC-77B7B243E758}" type="presParOf" srcId="{F272483B-8351-442F-A944-F8F6E664D5EC}" destId="{EB9BCFA3-EBFA-4FA4-85A4-A5D4077BE60F}" srcOrd="2" destOrd="0" presId="urn:microsoft.com/office/officeart/2018/2/layout/IconVerticalSolidList"/>
    <dgm:cxn modelId="{28912F36-CFAB-443C-B723-47400248870B}" type="presParOf" srcId="{F272483B-8351-442F-A944-F8F6E664D5EC}" destId="{FF8B0A1C-AA23-4B6E-9B77-DAD2ED0F69CE}" srcOrd="3" destOrd="0" presId="urn:microsoft.com/office/officeart/2018/2/layout/IconVerticalSolidList"/>
    <dgm:cxn modelId="{677E273C-EE60-4B84-8644-B05EAE136830}" type="presParOf" srcId="{596756CD-B052-4601-ACFE-D158EA09E936}" destId="{93F92C25-5F7C-463E-96A3-311BABF12F71}" srcOrd="3" destOrd="0" presId="urn:microsoft.com/office/officeart/2018/2/layout/IconVerticalSolidList"/>
    <dgm:cxn modelId="{1AF5EF31-D1B7-4985-BB9A-67D1194052D8}" type="presParOf" srcId="{596756CD-B052-4601-ACFE-D158EA09E936}" destId="{C42BD3C9-936F-45C4-90E2-CBA807F60FA9}" srcOrd="4" destOrd="0" presId="urn:microsoft.com/office/officeart/2018/2/layout/IconVerticalSolidList"/>
    <dgm:cxn modelId="{6D0B6F33-12F4-4327-BE40-2774E227F079}" type="presParOf" srcId="{C42BD3C9-936F-45C4-90E2-CBA807F60FA9}" destId="{090E3350-1062-493C-AFB9-9D4671A5E65A}" srcOrd="0" destOrd="0" presId="urn:microsoft.com/office/officeart/2018/2/layout/IconVerticalSolidList"/>
    <dgm:cxn modelId="{6C46DD21-383E-4692-8AA6-AA62304D7B90}" type="presParOf" srcId="{C42BD3C9-936F-45C4-90E2-CBA807F60FA9}" destId="{4C306629-90AB-4C49-B6E6-344B90B0411B}" srcOrd="1" destOrd="0" presId="urn:microsoft.com/office/officeart/2018/2/layout/IconVerticalSolidList"/>
    <dgm:cxn modelId="{B0C22B22-67BC-4D98-9935-D8A8FFF60CCB}" type="presParOf" srcId="{C42BD3C9-936F-45C4-90E2-CBA807F60FA9}" destId="{0037BEB5-8683-4EBB-8B10-679ED7F3C31A}" srcOrd="2" destOrd="0" presId="urn:microsoft.com/office/officeart/2018/2/layout/IconVerticalSolidList"/>
    <dgm:cxn modelId="{A70D33ED-663F-4B64-9AE9-7F3DF075AC5C}" type="presParOf" srcId="{C42BD3C9-936F-45C4-90E2-CBA807F60FA9}" destId="{2FDB5B86-8CCE-41B7-B4B8-9FFC414477D0}" srcOrd="3" destOrd="0" presId="urn:microsoft.com/office/officeart/2018/2/layout/IconVerticalSolidList"/>
    <dgm:cxn modelId="{7DEB0BA3-1987-44BC-A64B-11B33A922C48}" type="presParOf" srcId="{596756CD-B052-4601-ACFE-D158EA09E936}" destId="{392C9054-0207-463B-97BB-80BD942F5B9F}" srcOrd="5" destOrd="0" presId="urn:microsoft.com/office/officeart/2018/2/layout/IconVerticalSolidList"/>
    <dgm:cxn modelId="{DF473F77-E15B-4FBD-AAEA-A7C7A9F07B35}" type="presParOf" srcId="{596756CD-B052-4601-ACFE-D158EA09E936}" destId="{AAD1628E-6C7B-4B12-96AD-DFC36922E41D}" srcOrd="6" destOrd="0" presId="urn:microsoft.com/office/officeart/2018/2/layout/IconVerticalSolidList"/>
    <dgm:cxn modelId="{0FD0EA3D-CA47-4F9D-B746-76D82ADB4EE8}" type="presParOf" srcId="{AAD1628E-6C7B-4B12-96AD-DFC36922E41D}" destId="{1B6E13CF-9E4C-4838-AC87-D3BF34344602}" srcOrd="0" destOrd="0" presId="urn:microsoft.com/office/officeart/2018/2/layout/IconVerticalSolidList"/>
    <dgm:cxn modelId="{03154BF3-85C1-459A-A094-D47A40474D23}" type="presParOf" srcId="{AAD1628E-6C7B-4B12-96AD-DFC36922E41D}" destId="{77F4094F-B9F8-4BF8-838A-2D2918BBF43E}" srcOrd="1" destOrd="0" presId="urn:microsoft.com/office/officeart/2018/2/layout/IconVerticalSolidList"/>
    <dgm:cxn modelId="{11CE2A1E-AD8A-4872-9D52-13976372603C}" type="presParOf" srcId="{AAD1628E-6C7B-4B12-96AD-DFC36922E41D}" destId="{B641A524-DA70-4ABC-AE4A-CC2949DD5959}" srcOrd="2" destOrd="0" presId="urn:microsoft.com/office/officeart/2018/2/layout/IconVerticalSolidList"/>
    <dgm:cxn modelId="{F65E79A9-21F3-40CA-A388-508AB55A2DB3}" type="presParOf" srcId="{AAD1628E-6C7B-4B12-96AD-DFC36922E41D}" destId="{34764D56-E681-4A9D-A272-3D9530D6D728}" srcOrd="3" destOrd="0" presId="urn:microsoft.com/office/officeart/2018/2/layout/IconVerticalSolidList"/>
    <dgm:cxn modelId="{62EEEC4A-54CA-42E0-81D6-7AA9CBF4F24D}" type="presParOf" srcId="{596756CD-B052-4601-ACFE-D158EA09E936}" destId="{3760AF66-6672-41B3-9B01-1C0A3B16D8C5}" srcOrd="7" destOrd="0" presId="urn:microsoft.com/office/officeart/2018/2/layout/IconVerticalSolidList"/>
    <dgm:cxn modelId="{6067FDF1-FDC5-41FE-903C-55977E576DC3}" type="presParOf" srcId="{596756CD-B052-4601-ACFE-D158EA09E936}" destId="{4350880E-17D5-4106-ADE0-80C1A950CB08}" srcOrd="8" destOrd="0" presId="urn:microsoft.com/office/officeart/2018/2/layout/IconVerticalSolidList"/>
    <dgm:cxn modelId="{48EB0AFC-BAAB-40CE-BDD7-A73FE0B571D8}" type="presParOf" srcId="{4350880E-17D5-4106-ADE0-80C1A950CB08}" destId="{64F355A2-1E8B-4F6D-8487-51E87B6C4B85}" srcOrd="0" destOrd="0" presId="urn:microsoft.com/office/officeart/2018/2/layout/IconVerticalSolidList"/>
    <dgm:cxn modelId="{A3CDB552-4DFE-4130-BE89-1AB078144312}" type="presParOf" srcId="{4350880E-17D5-4106-ADE0-80C1A950CB08}" destId="{29E20FD8-49BD-4E02-B2A6-9DB95CC3F150}" srcOrd="1" destOrd="0" presId="urn:microsoft.com/office/officeart/2018/2/layout/IconVerticalSolidList"/>
    <dgm:cxn modelId="{5EBF46CF-CDEB-478D-A3BD-87905F0293F9}" type="presParOf" srcId="{4350880E-17D5-4106-ADE0-80C1A950CB08}" destId="{F64263A9-8109-4F38-A25B-A62E9F4A714C}" srcOrd="2" destOrd="0" presId="urn:microsoft.com/office/officeart/2018/2/layout/IconVerticalSolidList"/>
    <dgm:cxn modelId="{0DDF2AEC-CFEA-475A-BD35-9ACB492CDEE0}" type="presParOf" srcId="{4350880E-17D5-4106-ADE0-80C1A950CB08}" destId="{4E92FAD1-23DE-49F0-B02C-AE60BB89A400}" srcOrd="3" destOrd="0" presId="urn:microsoft.com/office/officeart/2018/2/layout/IconVerticalSolidList"/>
    <dgm:cxn modelId="{18F55A5E-0A1A-48D9-AC0D-95CD5FA97ADB}" type="presParOf" srcId="{596756CD-B052-4601-ACFE-D158EA09E936}" destId="{CC2102F9-D980-4B4D-8B5E-B9E603D88765}" srcOrd="9" destOrd="0" presId="urn:microsoft.com/office/officeart/2018/2/layout/IconVerticalSolidList"/>
    <dgm:cxn modelId="{5ED20705-3FCA-446D-BF84-543A4DA9F5C8}" type="presParOf" srcId="{596756CD-B052-4601-ACFE-D158EA09E936}" destId="{A4FBF75E-BBDE-4688-AD88-A46E58605662}" srcOrd="10" destOrd="0" presId="urn:microsoft.com/office/officeart/2018/2/layout/IconVerticalSolidList"/>
    <dgm:cxn modelId="{080627A4-DCDC-4803-8D7C-3C4A2384079E}" type="presParOf" srcId="{A4FBF75E-BBDE-4688-AD88-A46E58605662}" destId="{E62BE823-B3BA-4913-AC90-751D5C3A8F1C}" srcOrd="0" destOrd="0" presId="urn:microsoft.com/office/officeart/2018/2/layout/IconVerticalSolidList"/>
    <dgm:cxn modelId="{C0F87A2D-C817-41BE-8691-81BFA3594878}" type="presParOf" srcId="{A4FBF75E-BBDE-4688-AD88-A46E58605662}" destId="{74BB7684-A320-495E-8C8C-4912D3CB19EE}" srcOrd="1" destOrd="0" presId="urn:microsoft.com/office/officeart/2018/2/layout/IconVerticalSolidList"/>
    <dgm:cxn modelId="{95E67F3A-2D04-4793-984B-4D3A035D99AB}" type="presParOf" srcId="{A4FBF75E-BBDE-4688-AD88-A46E58605662}" destId="{38B7487A-F192-40F0-B618-99B596FD192D}" srcOrd="2" destOrd="0" presId="urn:microsoft.com/office/officeart/2018/2/layout/IconVerticalSolidList"/>
    <dgm:cxn modelId="{84B407AC-350D-4C00-A9FC-8A38E1902149}" type="presParOf" srcId="{A4FBF75E-BBDE-4688-AD88-A46E58605662}" destId="{CEDB2AC0-E572-4138-9574-EAC66F8E587A}" srcOrd="3" destOrd="0" presId="urn:microsoft.com/office/officeart/2018/2/layout/IconVerticalSolidList"/>
    <dgm:cxn modelId="{369DE8DA-7266-452F-8B8C-E22221E905D1}" type="presParOf" srcId="{596756CD-B052-4601-ACFE-D158EA09E936}" destId="{D9551872-383C-4E34-A64C-CAAA58A4D1E0}" srcOrd="11" destOrd="0" presId="urn:microsoft.com/office/officeart/2018/2/layout/IconVerticalSolidList"/>
    <dgm:cxn modelId="{0348D9A9-8E70-4F68-8018-F8B369DFEF35}" type="presParOf" srcId="{596756CD-B052-4601-ACFE-D158EA09E936}" destId="{9B1BBD95-91FE-41F4-A3C4-0E84B0CCFB60}" srcOrd="12" destOrd="0" presId="urn:microsoft.com/office/officeart/2018/2/layout/IconVerticalSolidList"/>
    <dgm:cxn modelId="{D1501D5D-6DF2-470B-9053-B8A458FA51F5}" type="presParOf" srcId="{9B1BBD95-91FE-41F4-A3C4-0E84B0CCFB60}" destId="{F525D391-C5E4-4EC2-A160-C42571904270}" srcOrd="0" destOrd="0" presId="urn:microsoft.com/office/officeart/2018/2/layout/IconVerticalSolidList"/>
    <dgm:cxn modelId="{781A220D-FDA9-41DC-86A2-BC0A3C81595A}" type="presParOf" srcId="{9B1BBD95-91FE-41F4-A3C4-0E84B0CCFB60}" destId="{749DE4E1-F69B-4FD8-B221-F7372CFAA1B4}" srcOrd="1" destOrd="0" presId="urn:microsoft.com/office/officeart/2018/2/layout/IconVerticalSolidList"/>
    <dgm:cxn modelId="{370A268B-5563-48A9-A2AC-DD56871A2922}" type="presParOf" srcId="{9B1BBD95-91FE-41F4-A3C4-0E84B0CCFB60}" destId="{2F31B5AD-5E83-4031-8E95-F937ED28E977}" srcOrd="2" destOrd="0" presId="urn:microsoft.com/office/officeart/2018/2/layout/IconVerticalSolidList"/>
    <dgm:cxn modelId="{82827882-BD13-43B3-9E23-F24714056CAF}" type="presParOf" srcId="{9B1BBD95-91FE-41F4-A3C4-0E84B0CCFB60}" destId="{E82CC9EC-B288-4F6D-876F-68D4E3781EDC}" srcOrd="3" destOrd="0" presId="urn:microsoft.com/office/officeart/2018/2/layout/IconVerticalSolidList"/>
    <dgm:cxn modelId="{B4DBCAB2-A3CD-4B3F-BD21-B5B3A7A58F85}" type="presParOf" srcId="{596756CD-B052-4601-ACFE-D158EA09E936}" destId="{D16B0F43-36B6-4E75-A22E-84FD8E399DC1}" srcOrd="13" destOrd="0" presId="urn:microsoft.com/office/officeart/2018/2/layout/IconVerticalSolidList"/>
    <dgm:cxn modelId="{D61CEF9C-95FB-438D-A27E-A266C908FC2C}" type="presParOf" srcId="{596756CD-B052-4601-ACFE-D158EA09E936}" destId="{515A2089-5910-4651-AEA2-244FB542DC31}" srcOrd="14" destOrd="0" presId="urn:microsoft.com/office/officeart/2018/2/layout/IconVerticalSolidList"/>
    <dgm:cxn modelId="{7AA9C651-CBFC-4275-A458-FF8536139FF6}" type="presParOf" srcId="{515A2089-5910-4651-AEA2-244FB542DC31}" destId="{82C10B18-0445-43CA-BA54-20EE47494636}" srcOrd="0" destOrd="0" presId="urn:microsoft.com/office/officeart/2018/2/layout/IconVerticalSolidList"/>
    <dgm:cxn modelId="{2800DD69-A684-4719-942E-3C62AE6F6520}" type="presParOf" srcId="{515A2089-5910-4651-AEA2-244FB542DC31}" destId="{8A9A3B39-5D72-412F-9BF0-B110C6FBD801}" srcOrd="1" destOrd="0" presId="urn:microsoft.com/office/officeart/2018/2/layout/IconVerticalSolidList"/>
    <dgm:cxn modelId="{042687AE-F11B-4B95-93D1-92D51435247A}" type="presParOf" srcId="{515A2089-5910-4651-AEA2-244FB542DC31}" destId="{7BC1D138-E569-495D-91CE-CEB93764BCE0}" srcOrd="2" destOrd="0" presId="urn:microsoft.com/office/officeart/2018/2/layout/IconVerticalSolidList"/>
    <dgm:cxn modelId="{1DDA7C5C-E8F2-4B2C-A00E-0B8739B7CDD3}" type="presParOf" srcId="{515A2089-5910-4651-AEA2-244FB542DC31}" destId="{1FF696DA-BF60-4FA3-8BB3-D54008367E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3944C5-B9EC-48C1-8D62-6E89FA77F729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5E5BB91-8DF9-48D9-B237-908ED5240008}">
      <dgm:prSet/>
      <dgm:spPr/>
      <dgm:t>
        <a:bodyPr/>
        <a:lstStyle/>
        <a:p>
          <a:r>
            <a:rPr lang="en-US"/>
            <a:t>Upgrading an existing Robotic arm by incorporating computer vision.</a:t>
          </a:r>
        </a:p>
      </dgm:t>
    </dgm:pt>
    <dgm:pt modelId="{41EE5755-2DB5-4043-A082-8F27CAA10F65}" type="parTrans" cxnId="{3DFEB881-3809-45E2-B4DB-6AE247A2029D}">
      <dgm:prSet/>
      <dgm:spPr/>
      <dgm:t>
        <a:bodyPr/>
        <a:lstStyle/>
        <a:p>
          <a:endParaRPr lang="en-US"/>
        </a:p>
      </dgm:t>
    </dgm:pt>
    <dgm:pt modelId="{6B303FEB-5EBA-4759-99F1-C1627BA1C5C3}" type="sibTrans" cxnId="{3DFEB881-3809-45E2-B4DB-6AE247A2029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0C7CD8B-BEE4-4815-B095-E67FD017ECE8}">
      <dgm:prSet/>
      <dgm:spPr/>
      <dgm:t>
        <a:bodyPr/>
        <a:lstStyle/>
        <a:p>
          <a:r>
            <a:rPr lang="en-US" dirty="0"/>
            <a:t>Using an algorithm to enable the use of image processing required for detection. </a:t>
          </a:r>
        </a:p>
      </dgm:t>
    </dgm:pt>
    <dgm:pt modelId="{AF646416-F166-480B-96ED-3179A4F69888}" type="parTrans" cxnId="{03D2E1A3-2E69-4614-82BD-011EE6F2CA2A}">
      <dgm:prSet/>
      <dgm:spPr/>
      <dgm:t>
        <a:bodyPr/>
        <a:lstStyle/>
        <a:p>
          <a:endParaRPr lang="en-US"/>
        </a:p>
      </dgm:t>
    </dgm:pt>
    <dgm:pt modelId="{BA348D4B-D45C-487A-9128-BDE3445D15BD}" type="sibTrans" cxnId="{03D2E1A3-2E69-4614-82BD-011EE6F2CA2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06EB574-217F-644B-9A02-DAB07A231C2B}" type="pres">
      <dgm:prSet presAssocID="{CB3944C5-B9EC-48C1-8D62-6E89FA77F729}" presName="Name0" presStyleCnt="0">
        <dgm:presLayoutVars>
          <dgm:animLvl val="lvl"/>
          <dgm:resizeHandles val="exact"/>
        </dgm:presLayoutVars>
      </dgm:prSet>
      <dgm:spPr/>
    </dgm:pt>
    <dgm:pt modelId="{94A02AD5-3E76-D846-A5A9-C380F5851FC7}" type="pres">
      <dgm:prSet presAssocID="{F5E5BB91-8DF9-48D9-B237-908ED5240008}" presName="compositeNode" presStyleCnt="0">
        <dgm:presLayoutVars>
          <dgm:bulletEnabled val="1"/>
        </dgm:presLayoutVars>
      </dgm:prSet>
      <dgm:spPr/>
    </dgm:pt>
    <dgm:pt modelId="{2D1E98F2-7BF1-8C41-AA7E-AAC03170501C}" type="pres">
      <dgm:prSet presAssocID="{F5E5BB91-8DF9-48D9-B237-908ED5240008}" presName="bgRect" presStyleLbl="alignNode1" presStyleIdx="0" presStyleCnt="2"/>
      <dgm:spPr/>
    </dgm:pt>
    <dgm:pt modelId="{22AF1CD7-4C09-3044-B7CD-19302556D9C1}" type="pres">
      <dgm:prSet presAssocID="{6B303FEB-5EBA-4759-99F1-C1627BA1C5C3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B2ADF21E-B5E4-E74A-8C19-8680FE9FE037}" type="pres">
      <dgm:prSet presAssocID="{F5E5BB91-8DF9-48D9-B237-908ED5240008}" presName="nodeRect" presStyleLbl="alignNode1" presStyleIdx="0" presStyleCnt="2">
        <dgm:presLayoutVars>
          <dgm:bulletEnabled val="1"/>
        </dgm:presLayoutVars>
      </dgm:prSet>
      <dgm:spPr/>
    </dgm:pt>
    <dgm:pt modelId="{F40114BF-3A03-F540-A6E3-29EFAF12CF25}" type="pres">
      <dgm:prSet presAssocID="{6B303FEB-5EBA-4759-99F1-C1627BA1C5C3}" presName="sibTrans" presStyleCnt="0"/>
      <dgm:spPr/>
    </dgm:pt>
    <dgm:pt modelId="{F13871D3-4CE7-3242-8431-C621945221DA}" type="pres">
      <dgm:prSet presAssocID="{C0C7CD8B-BEE4-4815-B095-E67FD017ECE8}" presName="compositeNode" presStyleCnt="0">
        <dgm:presLayoutVars>
          <dgm:bulletEnabled val="1"/>
        </dgm:presLayoutVars>
      </dgm:prSet>
      <dgm:spPr/>
    </dgm:pt>
    <dgm:pt modelId="{75DA7D60-5558-9F41-8F83-07B9EF5A3518}" type="pres">
      <dgm:prSet presAssocID="{C0C7CD8B-BEE4-4815-B095-E67FD017ECE8}" presName="bgRect" presStyleLbl="alignNode1" presStyleIdx="1" presStyleCnt="2"/>
      <dgm:spPr/>
    </dgm:pt>
    <dgm:pt modelId="{8C6032E6-8283-3842-88BB-0E9DF2F5B27B}" type="pres">
      <dgm:prSet presAssocID="{BA348D4B-D45C-487A-9128-BDE3445D15BD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9CD6D579-1F11-074F-A945-00EFEEB738DF}" type="pres">
      <dgm:prSet presAssocID="{C0C7CD8B-BEE4-4815-B095-E67FD017ECE8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1C71922B-ECA3-B14F-8C44-7986AE97059B}" type="presOf" srcId="{F5E5BB91-8DF9-48D9-B237-908ED5240008}" destId="{B2ADF21E-B5E4-E74A-8C19-8680FE9FE037}" srcOrd="1" destOrd="0" presId="urn:microsoft.com/office/officeart/2016/7/layout/LinearBlockProcessNumbered"/>
    <dgm:cxn modelId="{4A70FE2B-F280-8840-9BB4-8FF765FB7455}" type="presOf" srcId="{CB3944C5-B9EC-48C1-8D62-6E89FA77F729}" destId="{D06EB574-217F-644B-9A02-DAB07A231C2B}" srcOrd="0" destOrd="0" presId="urn:microsoft.com/office/officeart/2016/7/layout/LinearBlockProcessNumbered"/>
    <dgm:cxn modelId="{5507EF44-1BDD-094A-B621-9687EC4756A3}" type="presOf" srcId="{C0C7CD8B-BEE4-4815-B095-E67FD017ECE8}" destId="{75DA7D60-5558-9F41-8F83-07B9EF5A3518}" srcOrd="0" destOrd="0" presId="urn:microsoft.com/office/officeart/2016/7/layout/LinearBlockProcessNumbered"/>
    <dgm:cxn modelId="{3DFEB881-3809-45E2-B4DB-6AE247A2029D}" srcId="{CB3944C5-B9EC-48C1-8D62-6E89FA77F729}" destId="{F5E5BB91-8DF9-48D9-B237-908ED5240008}" srcOrd="0" destOrd="0" parTransId="{41EE5755-2DB5-4043-A082-8F27CAA10F65}" sibTransId="{6B303FEB-5EBA-4759-99F1-C1627BA1C5C3}"/>
    <dgm:cxn modelId="{5AD3759F-8B65-4247-BC6F-7C74B35F5D9F}" type="presOf" srcId="{F5E5BB91-8DF9-48D9-B237-908ED5240008}" destId="{2D1E98F2-7BF1-8C41-AA7E-AAC03170501C}" srcOrd="0" destOrd="0" presId="urn:microsoft.com/office/officeart/2016/7/layout/LinearBlockProcessNumbered"/>
    <dgm:cxn modelId="{4EE811A3-711E-C049-B310-4FDC0FC0E4CB}" type="presOf" srcId="{C0C7CD8B-BEE4-4815-B095-E67FD017ECE8}" destId="{9CD6D579-1F11-074F-A945-00EFEEB738DF}" srcOrd="1" destOrd="0" presId="urn:microsoft.com/office/officeart/2016/7/layout/LinearBlockProcessNumbered"/>
    <dgm:cxn modelId="{03D2E1A3-2E69-4614-82BD-011EE6F2CA2A}" srcId="{CB3944C5-B9EC-48C1-8D62-6E89FA77F729}" destId="{C0C7CD8B-BEE4-4815-B095-E67FD017ECE8}" srcOrd="1" destOrd="0" parTransId="{AF646416-F166-480B-96ED-3179A4F69888}" sibTransId="{BA348D4B-D45C-487A-9128-BDE3445D15BD}"/>
    <dgm:cxn modelId="{3A6E6CC1-8132-BC45-8502-FC5B336BC39B}" type="presOf" srcId="{BA348D4B-D45C-487A-9128-BDE3445D15BD}" destId="{8C6032E6-8283-3842-88BB-0E9DF2F5B27B}" srcOrd="0" destOrd="0" presId="urn:microsoft.com/office/officeart/2016/7/layout/LinearBlockProcessNumbered"/>
    <dgm:cxn modelId="{6C1398FD-4D2D-2C47-9A0A-445306428E3E}" type="presOf" srcId="{6B303FEB-5EBA-4759-99F1-C1627BA1C5C3}" destId="{22AF1CD7-4C09-3044-B7CD-19302556D9C1}" srcOrd="0" destOrd="0" presId="urn:microsoft.com/office/officeart/2016/7/layout/LinearBlockProcessNumbered"/>
    <dgm:cxn modelId="{2D32A4F3-7B6F-444A-8685-3036C3772258}" type="presParOf" srcId="{D06EB574-217F-644B-9A02-DAB07A231C2B}" destId="{94A02AD5-3E76-D846-A5A9-C380F5851FC7}" srcOrd="0" destOrd="0" presId="urn:microsoft.com/office/officeart/2016/7/layout/LinearBlockProcessNumbered"/>
    <dgm:cxn modelId="{648B8869-7FB1-AC47-95A5-9393FE20F7E4}" type="presParOf" srcId="{94A02AD5-3E76-D846-A5A9-C380F5851FC7}" destId="{2D1E98F2-7BF1-8C41-AA7E-AAC03170501C}" srcOrd="0" destOrd="0" presId="urn:microsoft.com/office/officeart/2016/7/layout/LinearBlockProcessNumbered"/>
    <dgm:cxn modelId="{7DB4F9DA-298F-F04F-B0D9-B466DA8BBEDF}" type="presParOf" srcId="{94A02AD5-3E76-D846-A5A9-C380F5851FC7}" destId="{22AF1CD7-4C09-3044-B7CD-19302556D9C1}" srcOrd="1" destOrd="0" presId="urn:microsoft.com/office/officeart/2016/7/layout/LinearBlockProcessNumbered"/>
    <dgm:cxn modelId="{F24251CF-9C06-394E-83E8-2E130F3FC000}" type="presParOf" srcId="{94A02AD5-3E76-D846-A5A9-C380F5851FC7}" destId="{B2ADF21E-B5E4-E74A-8C19-8680FE9FE037}" srcOrd="2" destOrd="0" presId="urn:microsoft.com/office/officeart/2016/7/layout/LinearBlockProcessNumbered"/>
    <dgm:cxn modelId="{37A40BDD-EF66-8349-AA17-D13BE1791694}" type="presParOf" srcId="{D06EB574-217F-644B-9A02-DAB07A231C2B}" destId="{F40114BF-3A03-F540-A6E3-29EFAF12CF25}" srcOrd="1" destOrd="0" presId="urn:microsoft.com/office/officeart/2016/7/layout/LinearBlockProcessNumbered"/>
    <dgm:cxn modelId="{9A5062E7-7A35-5A49-AA68-CB490D6C26C6}" type="presParOf" srcId="{D06EB574-217F-644B-9A02-DAB07A231C2B}" destId="{F13871D3-4CE7-3242-8431-C621945221DA}" srcOrd="2" destOrd="0" presId="urn:microsoft.com/office/officeart/2016/7/layout/LinearBlockProcessNumbered"/>
    <dgm:cxn modelId="{0263E26D-D5BE-6543-B087-7EC320196069}" type="presParOf" srcId="{F13871D3-4CE7-3242-8431-C621945221DA}" destId="{75DA7D60-5558-9F41-8F83-07B9EF5A3518}" srcOrd="0" destOrd="0" presId="urn:microsoft.com/office/officeart/2016/7/layout/LinearBlockProcessNumbered"/>
    <dgm:cxn modelId="{A79E3DDE-E66E-6841-BB48-D90865ABC125}" type="presParOf" srcId="{F13871D3-4CE7-3242-8431-C621945221DA}" destId="{8C6032E6-8283-3842-88BB-0E9DF2F5B27B}" srcOrd="1" destOrd="0" presId="urn:microsoft.com/office/officeart/2016/7/layout/LinearBlockProcessNumbered"/>
    <dgm:cxn modelId="{32E0C33A-CC2D-1344-A21C-F91F2A64194F}" type="presParOf" srcId="{F13871D3-4CE7-3242-8431-C621945221DA}" destId="{9CD6D579-1F11-074F-A945-00EFEEB738D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9A77D6-44CF-4C15-8D3D-7A6A2F94FF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CF0D35-49AF-47D0-A401-A4639D3633C0}">
      <dgm:prSet/>
      <dgm:spPr/>
      <dgm:t>
        <a:bodyPr/>
        <a:lstStyle/>
        <a:p>
          <a:r>
            <a:rPr lang="en-IN"/>
            <a:t>Training of a custom dataset in a local machine</a:t>
          </a:r>
          <a:endParaRPr lang="en-US"/>
        </a:p>
      </dgm:t>
    </dgm:pt>
    <dgm:pt modelId="{D48DCA83-D02C-4AD9-86A5-7AE0B17B762B}" type="parTrans" cxnId="{26FB7B7A-DBF6-4E7A-8023-4D0BDE5272F4}">
      <dgm:prSet/>
      <dgm:spPr/>
      <dgm:t>
        <a:bodyPr/>
        <a:lstStyle/>
        <a:p>
          <a:endParaRPr lang="en-US"/>
        </a:p>
      </dgm:t>
    </dgm:pt>
    <dgm:pt modelId="{D0D70B30-9A8C-48DF-B5B3-AADB550D46B8}" type="sibTrans" cxnId="{26FB7B7A-DBF6-4E7A-8023-4D0BDE5272F4}">
      <dgm:prSet/>
      <dgm:spPr/>
      <dgm:t>
        <a:bodyPr/>
        <a:lstStyle/>
        <a:p>
          <a:endParaRPr lang="en-US"/>
        </a:p>
      </dgm:t>
    </dgm:pt>
    <dgm:pt modelId="{F4C334EF-33BF-46D8-99D0-A69D39A90C9F}">
      <dgm:prSet/>
      <dgm:spPr/>
      <dgm:t>
        <a:bodyPr/>
        <a:lstStyle/>
        <a:p>
          <a:r>
            <a:rPr lang="en-IN"/>
            <a:t>Shortage of a good GPU</a:t>
          </a:r>
          <a:endParaRPr lang="en-US"/>
        </a:p>
      </dgm:t>
    </dgm:pt>
    <dgm:pt modelId="{BF68CD6C-0203-431A-AEB1-6C3910FEF4D5}" type="parTrans" cxnId="{FE560664-C75D-47EA-8AE6-DE4F76FF73DB}">
      <dgm:prSet/>
      <dgm:spPr/>
      <dgm:t>
        <a:bodyPr/>
        <a:lstStyle/>
        <a:p>
          <a:endParaRPr lang="en-US"/>
        </a:p>
      </dgm:t>
    </dgm:pt>
    <dgm:pt modelId="{297E974C-757C-4BE2-A8E1-00F7135B435A}" type="sibTrans" cxnId="{FE560664-C75D-47EA-8AE6-DE4F76FF73DB}">
      <dgm:prSet/>
      <dgm:spPr/>
      <dgm:t>
        <a:bodyPr/>
        <a:lstStyle/>
        <a:p>
          <a:endParaRPr lang="en-US"/>
        </a:p>
      </dgm:t>
    </dgm:pt>
    <dgm:pt modelId="{8EBD2A9B-0B69-40FD-A4FA-0EFA9BBDA987}">
      <dgm:prSet/>
      <dgm:spPr/>
      <dgm:t>
        <a:bodyPr/>
        <a:lstStyle/>
        <a:p>
          <a:r>
            <a:rPr lang="en-IN"/>
            <a:t>Absence of a labelled dataset</a:t>
          </a:r>
          <a:endParaRPr lang="en-US"/>
        </a:p>
      </dgm:t>
    </dgm:pt>
    <dgm:pt modelId="{93CFECAE-BBBC-4317-8217-A8A66A9E95DB}" type="parTrans" cxnId="{C5006DF9-F171-4B11-AC1D-D04551D6A963}">
      <dgm:prSet/>
      <dgm:spPr/>
      <dgm:t>
        <a:bodyPr/>
        <a:lstStyle/>
        <a:p>
          <a:endParaRPr lang="en-US"/>
        </a:p>
      </dgm:t>
    </dgm:pt>
    <dgm:pt modelId="{396DAFA3-CB26-4CC4-8352-063CF02F6D83}" type="sibTrans" cxnId="{C5006DF9-F171-4B11-AC1D-D04551D6A963}">
      <dgm:prSet/>
      <dgm:spPr/>
      <dgm:t>
        <a:bodyPr/>
        <a:lstStyle/>
        <a:p>
          <a:endParaRPr lang="en-US"/>
        </a:p>
      </dgm:t>
    </dgm:pt>
    <dgm:pt modelId="{50F2E75D-0559-4F1A-B061-7C0C19AAC55B}">
      <dgm:prSet/>
      <dgm:spPr/>
      <dgm:t>
        <a:bodyPr/>
        <a:lstStyle/>
        <a:p>
          <a:r>
            <a:rPr lang="en-IN"/>
            <a:t>Recent Health Crisis and lockdown</a:t>
          </a:r>
          <a:endParaRPr lang="en-US"/>
        </a:p>
      </dgm:t>
    </dgm:pt>
    <dgm:pt modelId="{BFEDF27B-F647-4F3F-B0C4-3035A5EA983E}" type="parTrans" cxnId="{C4CF7172-DFF0-4476-AA02-5CCB4702A874}">
      <dgm:prSet/>
      <dgm:spPr/>
      <dgm:t>
        <a:bodyPr/>
        <a:lstStyle/>
        <a:p>
          <a:endParaRPr lang="en-US"/>
        </a:p>
      </dgm:t>
    </dgm:pt>
    <dgm:pt modelId="{571D6C5D-DFA9-4C6A-A5D0-B2ECD84C1AB4}" type="sibTrans" cxnId="{C4CF7172-DFF0-4476-AA02-5CCB4702A874}">
      <dgm:prSet/>
      <dgm:spPr/>
      <dgm:t>
        <a:bodyPr/>
        <a:lstStyle/>
        <a:p>
          <a:endParaRPr lang="en-US"/>
        </a:p>
      </dgm:t>
    </dgm:pt>
    <dgm:pt modelId="{1607716E-9ED2-44C5-A9AC-0C80D6271917}" type="pres">
      <dgm:prSet presAssocID="{4B9A77D6-44CF-4C15-8D3D-7A6A2F94FFEE}" presName="root" presStyleCnt="0">
        <dgm:presLayoutVars>
          <dgm:dir/>
          <dgm:resizeHandles val="exact"/>
        </dgm:presLayoutVars>
      </dgm:prSet>
      <dgm:spPr/>
    </dgm:pt>
    <dgm:pt modelId="{A9482CA4-1F14-46EF-A5DE-CA2C0A290F11}" type="pres">
      <dgm:prSet presAssocID="{FECF0D35-49AF-47D0-A401-A4639D3633C0}" presName="compNode" presStyleCnt="0"/>
      <dgm:spPr/>
    </dgm:pt>
    <dgm:pt modelId="{6F375698-7621-4E34-9A52-90DAC124E013}" type="pres">
      <dgm:prSet presAssocID="{FECF0D35-49AF-47D0-A401-A4639D3633C0}" presName="bgRect" presStyleLbl="bgShp" presStyleIdx="0" presStyleCnt="4"/>
      <dgm:spPr/>
    </dgm:pt>
    <dgm:pt modelId="{038C240A-A057-4E15-9D8A-4E30E1A80AF2}" type="pres">
      <dgm:prSet presAssocID="{FECF0D35-49AF-47D0-A401-A4639D3633C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81A5F6F-4B7E-418E-A8E0-147B0B4E5282}" type="pres">
      <dgm:prSet presAssocID="{FECF0D35-49AF-47D0-A401-A4639D3633C0}" presName="spaceRect" presStyleCnt="0"/>
      <dgm:spPr/>
    </dgm:pt>
    <dgm:pt modelId="{7658E453-A370-4D33-8184-B25AAB37D98A}" type="pres">
      <dgm:prSet presAssocID="{FECF0D35-49AF-47D0-A401-A4639D3633C0}" presName="parTx" presStyleLbl="revTx" presStyleIdx="0" presStyleCnt="4">
        <dgm:presLayoutVars>
          <dgm:chMax val="0"/>
          <dgm:chPref val="0"/>
        </dgm:presLayoutVars>
      </dgm:prSet>
      <dgm:spPr/>
    </dgm:pt>
    <dgm:pt modelId="{D934B5D2-3B8C-44BE-84AE-01E35B417C5B}" type="pres">
      <dgm:prSet presAssocID="{D0D70B30-9A8C-48DF-B5B3-AADB550D46B8}" presName="sibTrans" presStyleCnt="0"/>
      <dgm:spPr/>
    </dgm:pt>
    <dgm:pt modelId="{37E81CFF-CCDC-40CF-91ED-153038CA6C7F}" type="pres">
      <dgm:prSet presAssocID="{F4C334EF-33BF-46D8-99D0-A69D39A90C9F}" presName="compNode" presStyleCnt="0"/>
      <dgm:spPr/>
    </dgm:pt>
    <dgm:pt modelId="{30068B86-2942-4A1D-A923-CBDEB6D6874D}" type="pres">
      <dgm:prSet presAssocID="{F4C334EF-33BF-46D8-99D0-A69D39A90C9F}" presName="bgRect" presStyleLbl="bgShp" presStyleIdx="1" presStyleCnt="4"/>
      <dgm:spPr/>
    </dgm:pt>
    <dgm:pt modelId="{2FD49811-0DB1-4CAF-AA64-F0008D0C6807}" type="pres">
      <dgm:prSet presAssocID="{F4C334EF-33BF-46D8-99D0-A69D39A90C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1BD53F65-8BD5-484C-8D4D-95BABD2CAD93}" type="pres">
      <dgm:prSet presAssocID="{F4C334EF-33BF-46D8-99D0-A69D39A90C9F}" presName="spaceRect" presStyleCnt="0"/>
      <dgm:spPr/>
    </dgm:pt>
    <dgm:pt modelId="{EB450A92-B308-4AD1-A6B0-D879A71C1352}" type="pres">
      <dgm:prSet presAssocID="{F4C334EF-33BF-46D8-99D0-A69D39A90C9F}" presName="parTx" presStyleLbl="revTx" presStyleIdx="1" presStyleCnt="4">
        <dgm:presLayoutVars>
          <dgm:chMax val="0"/>
          <dgm:chPref val="0"/>
        </dgm:presLayoutVars>
      </dgm:prSet>
      <dgm:spPr/>
    </dgm:pt>
    <dgm:pt modelId="{E9253CDC-1269-483A-97C4-22772DA11F30}" type="pres">
      <dgm:prSet presAssocID="{297E974C-757C-4BE2-A8E1-00F7135B435A}" presName="sibTrans" presStyleCnt="0"/>
      <dgm:spPr/>
    </dgm:pt>
    <dgm:pt modelId="{DC630B27-283D-478C-8302-CF641872E1D8}" type="pres">
      <dgm:prSet presAssocID="{8EBD2A9B-0B69-40FD-A4FA-0EFA9BBDA987}" presName="compNode" presStyleCnt="0"/>
      <dgm:spPr/>
    </dgm:pt>
    <dgm:pt modelId="{53494173-9543-4DCA-AD13-D8517348BAFA}" type="pres">
      <dgm:prSet presAssocID="{8EBD2A9B-0B69-40FD-A4FA-0EFA9BBDA987}" presName="bgRect" presStyleLbl="bgShp" presStyleIdx="2" presStyleCnt="4"/>
      <dgm:spPr/>
    </dgm:pt>
    <dgm:pt modelId="{B945C713-D6FA-48F9-BD5B-9665E427F2F3}" type="pres">
      <dgm:prSet presAssocID="{8EBD2A9B-0B69-40FD-A4FA-0EFA9BBDA9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96528FB-E2AE-4942-A366-C6C71E238B38}" type="pres">
      <dgm:prSet presAssocID="{8EBD2A9B-0B69-40FD-A4FA-0EFA9BBDA987}" presName="spaceRect" presStyleCnt="0"/>
      <dgm:spPr/>
    </dgm:pt>
    <dgm:pt modelId="{A584936F-AFB1-4D80-B4AD-BC1AEC6D7E2C}" type="pres">
      <dgm:prSet presAssocID="{8EBD2A9B-0B69-40FD-A4FA-0EFA9BBDA987}" presName="parTx" presStyleLbl="revTx" presStyleIdx="2" presStyleCnt="4">
        <dgm:presLayoutVars>
          <dgm:chMax val="0"/>
          <dgm:chPref val="0"/>
        </dgm:presLayoutVars>
      </dgm:prSet>
      <dgm:spPr/>
    </dgm:pt>
    <dgm:pt modelId="{22CB2CEC-8006-4F0C-82A0-21AAC6DC5D52}" type="pres">
      <dgm:prSet presAssocID="{396DAFA3-CB26-4CC4-8352-063CF02F6D83}" presName="sibTrans" presStyleCnt="0"/>
      <dgm:spPr/>
    </dgm:pt>
    <dgm:pt modelId="{59E2CF50-AF95-474B-B7DE-A7D076CD4414}" type="pres">
      <dgm:prSet presAssocID="{50F2E75D-0559-4F1A-B061-7C0C19AAC55B}" presName="compNode" presStyleCnt="0"/>
      <dgm:spPr/>
    </dgm:pt>
    <dgm:pt modelId="{E3315395-17D6-46AC-9B8B-35C1FB1E209D}" type="pres">
      <dgm:prSet presAssocID="{50F2E75D-0559-4F1A-B061-7C0C19AAC55B}" presName="bgRect" presStyleLbl="bgShp" presStyleIdx="3" presStyleCnt="4"/>
      <dgm:spPr/>
    </dgm:pt>
    <dgm:pt modelId="{C5BE11DC-EF54-4940-8BFE-E2676F329E7B}" type="pres">
      <dgm:prSet presAssocID="{50F2E75D-0559-4F1A-B061-7C0C19AAC55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37AA380F-6308-468B-AB35-54428B0773E9}" type="pres">
      <dgm:prSet presAssocID="{50F2E75D-0559-4F1A-B061-7C0C19AAC55B}" presName="spaceRect" presStyleCnt="0"/>
      <dgm:spPr/>
    </dgm:pt>
    <dgm:pt modelId="{27BAC4D2-AFC2-40E9-A626-CBD6CDA40330}" type="pres">
      <dgm:prSet presAssocID="{50F2E75D-0559-4F1A-B061-7C0C19AAC55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878D0B-1662-4F16-8A29-C0A0FB1BD08A}" type="presOf" srcId="{8EBD2A9B-0B69-40FD-A4FA-0EFA9BBDA987}" destId="{A584936F-AFB1-4D80-B4AD-BC1AEC6D7E2C}" srcOrd="0" destOrd="0" presId="urn:microsoft.com/office/officeart/2018/2/layout/IconVerticalSolidList"/>
    <dgm:cxn modelId="{FE560664-C75D-47EA-8AE6-DE4F76FF73DB}" srcId="{4B9A77D6-44CF-4C15-8D3D-7A6A2F94FFEE}" destId="{F4C334EF-33BF-46D8-99D0-A69D39A90C9F}" srcOrd="1" destOrd="0" parTransId="{BF68CD6C-0203-431A-AEB1-6C3910FEF4D5}" sibTransId="{297E974C-757C-4BE2-A8E1-00F7135B435A}"/>
    <dgm:cxn modelId="{6C3DB565-5578-4EF1-A3E8-434AF3B11557}" type="presOf" srcId="{4B9A77D6-44CF-4C15-8D3D-7A6A2F94FFEE}" destId="{1607716E-9ED2-44C5-A9AC-0C80D6271917}" srcOrd="0" destOrd="0" presId="urn:microsoft.com/office/officeart/2018/2/layout/IconVerticalSolidList"/>
    <dgm:cxn modelId="{C4CF7172-DFF0-4476-AA02-5CCB4702A874}" srcId="{4B9A77D6-44CF-4C15-8D3D-7A6A2F94FFEE}" destId="{50F2E75D-0559-4F1A-B061-7C0C19AAC55B}" srcOrd="3" destOrd="0" parTransId="{BFEDF27B-F647-4F3F-B0C4-3035A5EA983E}" sibTransId="{571D6C5D-DFA9-4C6A-A5D0-B2ECD84C1AB4}"/>
    <dgm:cxn modelId="{26FB7B7A-DBF6-4E7A-8023-4D0BDE5272F4}" srcId="{4B9A77D6-44CF-4C15-8D3D-7A6A2F94FFEE}" destId="{FECF0D35-49AF-47D0-A401-A4639D3633C0}" srcOrd="0" destOrd="0" parTransId="{D48DCA83-D02C-4AD9-86A5-7AE0B17B762B}" sibTransId="{D0D70B30-9A8C-48DF-B5B3-AADB550D46B8}"/>
    <dgm:cxn modelId="{96684186-0C51-43F5-AC11-D43711DDADD2}" type="presOf" srcId="{50F2E75D-0559-4F1A-B061-7C0C19AAC55B}" destId="{27BAC4D2-AFC2-40E9-A626-CBD6CDA40330}" srcOrd="0" destOrd="0" presId="urn:microsoft.com/office/officeart/2018/2/layout/IconVerticalSolidList"/>
    <dgm:cxn modelId="{B3046BA0-3761-4638-8A5B-20C4A9072F16}" type="presOf" srcId="{FECF0D35-49AF-47D0-A401-A4639D3633C0}" destId="{7658E453-A370-4D33-8184-B25AAB37D98A}" srcOrd="0" destOrd="0" presId="urn:microsoft.com/office/officeart/2018/2/layout/IconVerticalSolidList"/>
    <dgm:cxn modelId="{1D19BBE6-CBC8-40EC-820C-6C9C13809C13}" type="presOf" srcId="{F4C334EF-33BF-46D8-99D0-A69D39A90C9F}" destId="{EB450A92-B308-4AD1-A6B0-D879A71C1352}" srcOrd="0" destOrd="0" presId="urn:microsoft.com/office/officeart/2018/2/layout/IconVerticalSolidList"/>
    <dgm:cxn modelId="{C5006DF9-F171-4B11-AC1D-D04551D6A963}" srcId="{4B9A77D6-44CF-4C15-8D3D-7A6A2F94FFEE}" destId="{8EBD2A9B-0B69-40FD-A4FA-0EFA9BBDA987}" srcOrd="2" destOrd="0" parTransId="{93CFECAE-BBBC-4317-8217-A8A66A9E95DB}" sibTransId="{396DAFA3-CB26-4CC4-8352-063CF02F6D83}"/>
    <dgm:cxn modelId="{CBD35DFF-E2A6-4242-B694-98113A588CA0}" type="presParOf" srcId="{1607716E-9ED2-44C5-A9AC-0C80D6271917}" destId="{A9482CA4-1F14-46EF-A5DE-CA2C0A290F11}" srcOrd="0" destOrd="0" presId="urn:microsoft.com/office/officeart/2018/2/layout/IconVerticalSolidList"/>
    <dgm:cxn modelId="{69AD4D1C-8D3F-4CC5-A565-BD35B0655053}" type="presParOf" srcId="{A9482CA4-1F14-46EF-A5DE-CA2C0A290F11}" destId="{6F375698-7621-4E34-9A52-90DAC124E013}" srcOrd="0" destOrd="0" presId="urn:microsoft.com/office/officeart/2018/2/layout/IconVerticalSolidList"/>
    <dgm:cxn modelId="{948807E2-AB41-4987-9040-352B50CCB0FD}" type="presParOf" srcId="{A9482CA4-1F14-46EF-A5DE-CA2C0A290F11}" destId="{038C240A-A057-4E15-9D8A-4E30E1A80AF2}" srcOrd="1" destOrd="0" presId="urn:microsoft.com/office/officeart/2018/2/layout/IconVerticalSolidList"/>
    <dgm:cxn modelId="{93D7466E-67B1-43A5-97BE-0303E4800935}" type="presParOf" srcId="{A9482CA4-1F14-46EF-A5DE-CA2C0A290F11}" destId="{F81A5F6F-4B7E-418E-A8E0-147B0B4E5282}" srcOrd="2" destOrd="0" presId="urn:microsoft.com/office/officeart/2018/2/layout/IconVerticalSolidList"/>
    <dgm:cxn modelId="{400D9A5B-3273-435C-96B7-AFE37D6A5C82}" type="presParOf" srcId="{A9482CA4-1F14-46EF-A5DE-CA2C0A290F11}" destId="{7658E453-A370-4D33-8184-B25AAB37D98A}" srcOrd="3" destOrd="0" presId="urn:microsoft.com/office/officeart/2018/2/layout/IconVerticalSolidList"/>
    <dgm:cxn modelId="{A132207A-993D-43D3-A0A3-1A6FF96A9760}" type="presParOf" srcId="{1607716E-9ED2-44C5-A9AC-0C80D6271917}" destId="{D934B5D2-3B8C-44BE-84AE-01E35B417C5B}" srcOrd="1" destOrd="0" presId="urn:microsoft.com/office/officeart/2018/2/layout/IconVerticalSolidList"/>
    <dgm:cxn modelId="{3BCAB97B-F295-49EA-B6B8-9FD7FE68CA37}" type="presParOf" srcId="{1607716E-9ED2-44C5-A9AC-0C80D6271917}" destId="{37E81CFF-CCDC-40CF-91ED-153038CA6C7F}" srcOrd="2" destOrd="0" presId="urn:microsoft.com/office/officeart/2018/2/layout/IconVerticalSolidList"/>
    <dgm:cxn modelId="{E1961EC2-BA74-4691-82A2-1F28D923A222}" type="presParOf" srcId="{37E81CFF-CCDC-40CF-91ED-153038CA6C7F}" destId="{30068B86-2942-4A1D-A923-CBDEB6D6874D}" srcOrd="0" destOrd="0" presId="urn:microsoft.com/office/officeart/2018/2/layout/IconVerticalSolidList"/>
    <dgm:cxn modelId="{23435271-0D51-4D5A-9E15-8B7A32B9A00E}" type="presParOf" srcId="{37E81CFF-CCDC-40CF-91ED-153038CA6C7F}" destId="{2FD49811-0DB1-4CAF-AA64-F0008D0C6807}" srcOrd="1" destOrd="0" presId="urn:microsoft.com/office/officeart/2018/2/layout/IconVerticalSolidList"/>
    <dgm:cxn modelId="{7F3D8CE1-5FF4-4FF0-AAC4-811E6CB8575E}" type="presParOf" srcId="{37E81CFF-CCDC-40CF-91ED-153038CA6C7F}" destId="{1BD53F65-8BD5-484C-8D4D-95BABD2CAD93}" srcOrd="2" destOrd="0" presId="urn:microsoft.com/office/officeart/2018/2/layout/IconVerticalSolidList"/>
    <dgm:cxn modelId="{3179AAC8-45FF-4859-A8DE-3F08E6E8AC02}" type="presParOf" srcId="{37E81CFF-CCDC-40CF-91ED-153038CA6C7F}" destId="{EB450A92-B308-4AD1-A6B0-D879A71C1352}" srcOrd="3" destOrd="0" presId="urn:microsoft.com/office/officeart/2018/2/layout/IconVerticalSolidList"/>
    <dgm:cxn modelId="{D2B21BAB-F03C-4364-97D8-C12F23A0B749}" type="presParOf" srcId="{1607716E-9ED2-44C5-A9AC-0C80D6271917}" destId="{E9253CDC-1269-483A-97C4-22772DA11F30}" srcOrd="3" destOrd="0" presId="urn:microsoft.com/office/officeart/2018/2/layout/IconVerticalSolidList"/>
    <dgm:cxn modelId="{1354BFE6-276D-49B2-8A4A-8321D99FE370}" type="presParOf" srcId="{1607716E-9ED2-44C5-A9AC-0C80D6271917}" destId="{DC630B27-283D-478C-8302-CF641872E1D8}" srcOrd="4" destOrd="0" presId="urn:microsoft.com/office/officeart/2018/2/layout/IconVerticalSolidList"/>
    <dgm:cxn modelId="{7F59C1D5-6494-4A9C-8B99-F5A0E3831A7A}" type="presParOf" srcId="{DC630B27-283D-478C-8302-CF641872E1D8}" destId="{53494173-9543-4DCA-AD13-D8517348BAFA}" srcOrd="0" destOrd="0" presId="urn:microsoft.com/office/officeart/2018/2/layout/IconVerticalSolidList"/>
    <dgm:cxn modelId="{C726792C-5DCE-45EA-8636-7F311C93F82C}" type="presParOf" srcId="{DC630B27-283D-478C-8302-CF641872E1D8}" destId="{B945C713-D6FA-48F9-BD5B-9665E427F2F3}" srcOrd="1" destOrd="0" presId="urn:microsoft.com/office/officeart/2018/2/layout/IconVerticalSolidList"/>
    <dgm:cxn modelId="{4F41A92A-364D-4201-A3B5-81F848210A2C}" type="presParOf" srcId="{DC630B27-283D-478C-8302-CF641872E1D8}" destId="{F96528FB-E2AE-4942-A366-C6C71E238B38}" srcOrd="2" destOrd="0" presId="urn:microsoft.com/office/officeart/2018/2/layout/IconVerticalSolidList"/>
    <dgm:cxn modelId="{74D8A665-9639-43F6-A094-D287282B5663}" type="presParOf" srcId="{DC630B27-283D-478C-8302-CF641872E1D8}" destId="{A584936F-AFB1-4D80-B4AD-BC1AEC6D7E2C}" srcOrd="3" destOrd="0" presId="urn:microsoft.com/office/officeart/2018/2/layout/IconVerticalSolidList"/>
    <dgm:cxn modelId="{2C53BDEF-B880-4675-B91E-52F612FF1C0D}" type="presParOf" srcId="{1607716E-9ED2-44C5-A9AC-0C80D6271917}" destId="{22CB2CEC-8006-4F0C-82A0-21AAC6DC5D52}" srcOrd="5" destOrd="0" presId="urn:microsoft.com/office/officeart/2018/2/layout/IconVerticalSolidList"/>
    <dgm:cxn modelId="{37041A99-DABD-4F80-8D62-FB1C9F0159A3}" type="presParOf" srcId="{1607716E-9ED2-44C5-A9AC-0C80D6271917}" destId="{59E2CF50-AF95-474B-B7DE-A7D076CD4414}" srcOrd="6" destOrd="0" presId="urn:microsoft.com/office/officeart/2018/2/layout/IconVerticalSolidList"/>
    <dgm:cxn modelId="{C0A079DB-94FB-4574-9090-6106C6E90E26}" type="presParOf" srcId="{59E2CF50-AF95-474B-B7DE-A7D076CD4414}" destId="{E3315395-17D6-46AC-9B8B-35C1FB1E209D}" srcOrd="0" destOrd="0" presId="urn:microsoft.com/office/officeart/2018/2/layout/IconVerticalSolidList"/>
    <dgm:cxn modelId="{F06366D9-2307-4D6F-A857-7E40F9F42585}" type="presParOf" srcId="{59E2CF50-AF95-474B-B7DE-A7D076CD4414}" destId="{C5BE11DC-EF54-4940-8BFE-E2676F329E7B}" srcOrd="1" destOrd="0" presId="urn:microsoft.com/office/officeart/2018/2/layout/IconVerticalSolidList"/>
    <dgm:cxn modelId="{E763A3FF-0BC0-4F24-A7BD-551924B73EB1}" type="presParOf" srcId="{59E2CF50-AF95-474B-B7DE-A7D076CD4414}" destId="{37AA380F-6308-468B-AB35-54428B0773E9}" srcOrd="2" destOrd="0" presId="urn:microsoft.com/office/officeart/2018/2/layout/IconVerticalSolidList"/>
    <dgm:cxn modelId="{82E60675-175E-4756-B0CB-C40722111481}" type="presParOf" srcId="{59E2CF50-AF95-474B-B7DE-A7D076CD4414}" destId="{27BAC4D2-AFC2-40E9-A626-CBD6CDA403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30C20E-7F6A-47A8-BC96-2B1AC01CE4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247E130-8999-4061-9D22-938D04C681AB}">
      <dgm:prSet/>
      <dgm:spPr/>
      <dgm:t>
        <a:bodyPr/>
        <a:lstStyle/>
        <a:p>
          <a:r>
            <a:rPr lang="en-IN"/>
            <a:t>Training of the dataset under Google Colab platform</a:t>
          </a:r>
          <a:endParaRPr lang="en-US"/>
        </a:p>
      </dgm:t>
    </dgm:pt>
    <dgm:pt modelId="{03F12234-F06F-438B-AB7E-D47E9B2ACA28}" type="parTrans" cxnId="{548A0A03-8312-4697-844A-8F4B209556D5}">
      <dgm:prSet/>
      <dgm:spPr/>
      <dgm:t>
        <a:bodyPr/>
        <a:lstStyle/>
        <a:p>
          <a:endParaRPr lang="en-US"/>
        </a:p>
      </dgm:t>
    </dgm:pt>
    <dgm:pt modelId="{1547F19B-72B0-4175-A98C-2530506EEB3C}" type="sibTrans" cxnId="{548A0A03-8312-4697-844A-8F4B209556D5}">
      <dgm:prSet/>
      <dgm:spPr/>
      <dgm:t>
        <a:bodyPr/>
        <a:lstStyle/>
        <a:p>
          <a:endParaRPr lang="en-US"/>
        </a:p>
      </dgm:t>
    </dgm:pt>
    <dgm:pt modelId="{BB03EB5F-BA5A-494C-B631-0913C69E70EA}">
      <dgm:prSet/>
      <dgm:spPr/>
      <dgm:t>
        <a:bodyPr/>
        <a:lstStyle/>
        <a:p>
          <a:r>
            <a:rPr lang="en-IN"/>
            <a:t>Manual labelling of Images</a:t>
          </a:r>
          <a:endParaRPr lang="en-US"/>
        </a:p>
      </dgm:t>
    </dgm:pt>
    <dgm:pt modelId="{DCB29B71-5BFC-465C-9D07-9689AAA20C4A}" type="parTrans" cxnId="{7923C45A-D920-480B-A9C9-461C2D486B9F}">
      <dgm:prSet/>
      <dgm:spPr/>
      <dgm:t>
        <a:bodyPr/>
        <a:lstStyle/>
        <a:p>
          <a:endParaRPr lang="en-US"/>
        </a:p>
      </dgm:t>
    </dgm:pt>
    <dgm:pt modelId="{6F11D0D7-91EC-4C43-AAE9-BB8DC36C4D58}" type="sibTrans" cxnId="{7923C45A-D920-480B-A9C9-461C2D486B9F}">
      <dgm:prSet/>
      <dgm:spPr/>
      <dgm:t>
        <a:bodyPr/>
        <a:lstStyle/>
        <a:p>
          <a:endParaRPr lang="en-US"/>
        </a:p>
      </dgm:t>
    </dgm:pt>
    <dgm:pt modelId="{4E60E9DC-17F3-4A77-A816-102F98ACB02B}">
      <dgm:prSet/>
      <dgm:spPr/>
      <dgm:t>
        <a:bodyPr/>
        <a:lstStyle/>
        <a:p>
          <a:r>
            <a:rPr lang="en-IN"/>
            <a:t>Co-ordinating the project works on Online platforms</a:t>
          </a:r>
          <a:endParaRPr lang="en-US"/>
        </a:p>
      </dgm:t>
    </dgm:pt>
    <dgm:pt modelId="{78E4D24E-7AB6-4798-AD27-70D654B347F9}" type="parTrans" cxnId="{6512AEBE-F89A-4F40-9BA0-55D5E94FFF87}">
      <dgm:prSet/>
      <dgm:spPr/>
      <dgm:t>
        <a:bodyPr/>
        <a:lstStyle/>
        <a:p>
          <a:endParaRPr lang="en-US"/>
        </a:p>
      </dgm:t>
    </dgm:pt>
    <dgm:pt modelId="{E9C655DF-FFBF-4AD3-929F-796F2F701751}" type="sibTrans" cxnId="{6512AEBE-F89A-4F40-9BA0-55D5E94FFF87}">
      <dgm:prSet/>
      <dgm:spPr/>
      <dgm:t>
        <a:bodyPr/>
        <a:lstStyle/>
        <a:p>
          <a:endParaRPr lang="en-US"/>
        </a:p>
      </dgm:t>
    </dgm:pt>
    <dgm:pt modelId="{08406689-336E-44D5-8144-0379B06C5758}" type="pres">
      <dgm:prSet presAssocID="{B330C20E-7F6A-47A8-BC96-2B1AC01CE486}" presName="root" presStyleCnt="0">
        <dgm:presLayoutVars>
          <dgm:dir/>
          <dgm:resizeHandles val="exact"/>
        </dgm:presLayoutVars>
      </dgm:prSet>
      <dgm:spPr/>
    </dgm:pt>
    <dgm:pt modelId="{4F0BF8A3-4979-4B3F-99F9-14DD7994B9C7}" type="pres">
      <dgm:prSet presAssocID="{2247E130-8999-4061-9D22-938D04C681AB}" presName="compNode" presStyleCnt="0"/>
      <dgm:spPr/>
    </dgm:pt>
    <dgm:pt modelId="{0F14A084-9DD8-4DB4-B114-814C0B9EBE88}" type="pres">
      <dgm:prSet presAssocID="{2247E130-8999-4061-9D22-938D04C681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5B69869-C0F8-461E-8834-7D4486A02AB1}" type="pres">
      <dgm:prSet presAssocID="{2247E130-8999-4061-9D22-938D04C681AB}" presName="spaceRect" presStyleCnt="0"/>
      <dgm:spPr/>
    </dgm:pt>
    <dgm:pt modelId="{30890954-9483-4DFE-98BE-CA21A92E4D9E}" type="pres">
      <dgm:prSet presAssocID="{2247E130-8999-4061-9D22-938D04C681AB}" presName="textRect" presStyleLbl="revTx" presStyleIdx="0" presStyleCnt="3">
        <dgm:presLayoutVars>
          <dgm:chMax val="1"/>
          <dgm:chPref val="1"/>
        </dgm:presLayoutVars>
      </dgm:prSet>
      <dgm:spPr/>
    </dgm:pt>
    <dgm:pt modelId="{E20E3D1D-263B-4DB1-878A-73639AA92A4A}" type="pres">
      <dgm:prSet presAssocID="{1547F19B-72B0-4175-A98C-2530506EEB3C}" presName="sibTrans" presStyleCnt="0"/>
      <dgm:spPr/>
    </dgm:pt>
    <dgm:pt modelId="{6B15FCF4-8B9E-4D53-A37E-B0C4F3845300}" type="pres">
      <dgm:prSet presAssocID="{BB03EB5F-BA5A-494C-B631-0913C69E70EA}" presName="compNode" presStyleCnt="0"/>
      <dgm:spPr/>
    </dgm:pt>
    <dgm:pt modelId="{DF84B33F-04FD-43B8-86ED-0DDD49C60FDE}" type="pres">
      <dgm:prSet presAssocID="{BB03EB5F-BA5A-494C-B631-0913C69E70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4DCA7A4-24A2-4DEC-94B0-1EF3C40B4DF9}" type="pres">
      <dgm:prSet presAssocID="{BB03EB5F-BA5A-494C-B631-0913C69E70EA}" presName="spaceRect" presStyleCnt="0"/>
      <dgm:spPr/>
    </dgm:pt>
    <dgm:pt modelId="{52BE6EF5-C66B-48B1-930A-D58BBD8909B6}" type="pres">
      <dgm:prSet presAssocID="{BB03EB5F-BA5A-494C-B631-0913C69E70EA}" presName="textRect" presStyleLbl="revTx" presStyleIdx="1" presStyleCnt="3">
        <dgm:presLayoutVars>
          <dgm:chMax val="1"/>
          <dgm:chPref val="1"/>
        </dgm:presLayoutVars>
      </dgm:prSet>
      <dgm:spPr/>
    </dgm:pt>
    <dgm:pt modelId="{E312FCD4-E536-4C61-9C6D-447C7DF0337C}" type="pres">
      <dgm:prSet presAssocID="{6F11D0D7-91EC-4C43-AAE9-BB8DC36C4D58}" presName="sibTrans" presStyleCnt="0"/>
      <dgm:spPr/>
    </dgm:pt>
    <dgm:pt modelId="{B50EAC08-7AF4-4CD9-9959-A672EA92E863}" type="pres">
      <dgm:prSet presAssocID="{4E60E9DC-17F3-4A77-A816-102F98ACB02B}" presName="compNode" presStyleCnt="0"/>
      <dgm:spPr/>
    </dgm:pt>
    <dgm:pt modelId="{933B08A9-5CEC-42EF-B2AE-88AF44241E53}" type="pres">
      <dgm:prSet presAssocID="{4E60E9DC-17F3-4A77-A816-102F98ACB02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8AB94EEE-6560-4D46-971F-DEE0995F8464}" type="pres">
      <dgm:prSet presAssocID="{4E60E9DC-17F3-4A77-A816-102F98ACB02B}" presName="spaceRect" presStyleCnt="0"/>
      <dgm:spPr/>
    </dgm:pt>
    <dgm:pt modelId="{D028C6BE-F4FD-48FB-8F72-5316684656FD}" type="pres">
      <dgm:prSet presAssocID="{4E60E9DC-17F3-4A77-A816-102F98ACB02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8A0A03-8312-4697-844A-8F4B209556D5}" srcId="{B330C20E-7F6A-47A8-BC96-2B1AC01CE486}" destId="{2247E130-8999-4061-9D22-938D04C681AB}" srcOrd="0" destOrd="0" parTransId="{03F12234-F06F-438B-AB7E-D47E9B2ACA28}" sibTransId="{1547F19B-72B0-4175-A98C-2530506EEB3C}"/>
    <dgm:cxn modelId="{7923C45A-D920-480B-A9C9-461C2D486B9F}" srcId="{B330C20E-7F6A-47A8-BC96-2B1AC01CE486}" destId="{BB03EB5F-BA5A-494C-B631-0913C69E70EA}" srcOrd="1" destOrd="0" parTransId="{DCB29B71-5BFC-465C-9D07-9689AAA20C4A}" sibTransId="{6F11D0D7-91EC-4C43-AAE9-BB8DC36C4D58}"/>
    <dgm:cxn modelId="{21681E66-FBB1-4BAB-A74D-BC484C576F27}" type="presOf" srcId="{B330C20E-7F6A-47A8-BC96-2B1AC01CE486}" destId="{08406689-336E-44D5-8144-0379B06C5758}" srcOrd="0" destOrd="0" presId="urn:microsoft.com/office/officeart/2018/2/layout/IconLabelList"/>
    <dgm:cxn modelId="{CB47C381-0263-435C-B2F9-F58F28161CCB}" type="presOf" srcId="{4E60E9DC-17F3-4A77-A816-102F98ACB02B}" destId="{D028C6BE-F4FD-48FB-8F72-5316684656FD}" srcOrd="0" destOrd="0" presId="urn:microsoft.com/office/officeart/2018/2/layout/IconLabelList"/>
    <dgm:cxn modelId="{7B572F92-310C-4377-9E2E-84162186ECFF}" type="presOf" srcId="{BB03EB5F-BA5A-494C-B631-0913C69E70EA}" destId="{52BE6EF5-C66B-48B1-930A-D58BBD8909B6}" srcOrd="0" destOrd="0" presId="urn:microsoft.com/office/officeart/2018/2/layout/IconLabelList"/>
    <dgm:cxn modelId="{EC6DF39A-CF85-40AC-B143-2D17F5727025}" type="presOf" srcId="{2247E130-8999-4061-9D22-938D04C681AB}" destId="{30890954-9483-4DFE-98BE-CA21A92E4D9E}" srcOrd="0" destOrd="0" presId="urn:microsoft.com/office/officeart/2018/2/layout/IconLabelList"/>
    <dgm:cxn modelId="{6512AEBE-F89A-4F40-9BA0-55D5E94FFF87}" srcId="{B330C20E-7F6A-47A8-BC96-2B1AC01CE486}" destId="{4E60E9DC-17F3-4A77-A816-102F98ACB02B}" srcOrd="2" destOrd="0" parTransId="{78E4D24E-7AB6-4798-AD27-70D654B347F9}" sibTransId="{E9C655DF-FFBF-4AD3-929F-796F2F701751}"/>
    <dgm:cxn modelId="{B03E6202-71DE-4BD2-8C33-0D4530C1B1C5}" type="presParOf" srcId="{08406689-336E-44D5-8144-0379B06C5758}" destId="{4F0BF8A3-4979-4B3F-99F9-14DD7994B9C7}" srcOrd="0" destOrd="0" presId="urn:microsoft.com/office/officeart/2018/2/layout/IconLabelList"/>
    <dgm:cxn modelId="{CCCBF2B2-2338-4E4D-8027-1FFBA3870E71}" type="presParOf" srcId="{4F0BF8A3-4979-4B3F-99F9-14DD7994B9C7}" destId="{0F14A084-9DD8-4DB4-B114-814C0B9EBE88}" srcOrd="0" destOrd="0" presId="urn:microsoft.com/office/officeart/2018/2/layout/IconLabelList"/>
    <dgm:cxn modelId="{84B7C436-2936-447C-ACB7-63ECCB0DACAC}" type="presParOf" srcId="{4F0BF8A3-4979-4B3F-99F9-14DD7994B9C7}" destId="{75B69869-C0F8-461E-8834-7D4486A02AB1}" srcOrd="1" destOrd="0" presId="urn:microsoft.com/office/officeart/2018/2/layout/IconLabelList"/>
    <dgm:cxn modelId="{6840C4F3-7B78-4C03-A6B8-E509C8D2F57F}" type="presParOf" srcId="{4F0BF8A3-4979-4B3F-99F9-14DD7994B9C7}" destId="{30890954-9483-4DFE-98BE-CA21A92E4D9E}" srcOrd="2" destOrd="0" presId="urn:microsoft.com/office/officeart/2018/2/layout/IconLabelList"/>
    <dgm:cxn modelId="{195DF73C-E4A5-484C-A562-6FB5B6D52AC2}" type="presParOf" srcId="{08406689-336E-44D5-8144-0379B06C5758}" destId="{E20E3D1D-263B-4DB1-878A-73639AA92A4A}" srcOrd="1" destOrd="0" presId="urn:microsoft.com/office/officeart/2018/2/layout/IconLabelList"/>
    <dgm:cxn modelId="{5A616CF4-59F2-4CF9-875A-BC8A5AAE7CB1}" type="presParOf" srcId="{08406689-336E-44D5-8144-0379B06C5758}" destId="{6B15FCF4-8B9E-4D53-A37E-B0C4F3845300}" srcOrd="2" destOrd="0" presId="urn:microsoft.com/office/officeart/2018/2/layout/IconLabelList"/>
    <dgm:cxn modelId="{19D4AF10-A072-4741-8306-5D9CB9F26E4F}" type="presParOf" srcId="{6B15FCF4-8B9E-4D53-A37E-B0C4F3845300}" destId="{DF84B33F-04FD-43B8-86ED-0DDD49C60FDE}" srcOrd="0" destOrd="0" presId="urn:microsoft.com/office/officeart/2018/2/layout/IconLabelList"/>
    <dgm:cxn modelId="{EE560E8D-7C37-471D-BC67-1E155D928181}" type="presParOf" srcId="{6B15FCF4-8B9E-4D53-A37E-B0C4F3845300}" destId="{94DCA7A4-24A2-4DEC-94B0-1EF3C40B4DF9}" srcOrd="1" destOrd="0" presId="urn:microsoft.com/office/officeart/2018/2/layout/IconLabelList"/>
    <dgm:cxn modelId="{BE450CD4-9FCE-4AC2-BE90-FF4C1F60C0AE}" type="presParOf" srcId="{6B15FCF4-8B9E-4D53-A37E-B0C4F3845300}" destId="{52BE6EF5-C66B-48B1-930A-D58BBD8909B6}" srcOrd="2" destOrd="0" presId="urn:microsoft.com/office/officeart/2018/2/layout/IconLabelList"/>
    <dgm:cxn modelId="{04723C4A-075C-4F1C-8F63-88FF809002E3}" type="presParOf" srcId="{08406689-336E-44D5-8144-0379B06C5758}" destId="{E312FCD4-E536-4C61-9C6D-447C7DF0337C}" srcOrd="3" destOrd="0" presId="urn:microsoft.com/office/officeart/2018/2/layout/IconLabelList"/>
    <dgm:cxn modelId="{638FA383-41C6-4AAB-8C36-6F9A48688309}" type="presParOf" srcId="{08406689-336E-44D5-8144-0379B06C5758}" destId="{B50EAC08-7AF4-4CD9-9959-A672EA92E863}" srcOrd="4" destOrd="0" presId="urn:microsoft.com/office/officeart/2018/2/layout/IconLabelList"/>
    <dgm:cxn modelId="{18B23C23-1A60-4750-B4B0-FD4A17159A63}" type="presParOf" srcId="{B50EAC08-7AF4-4CD9-9959-A672EA92E863}" destId="{933B08A9-5CEC-42EF-B2AE-88AF44241E53}" srcOrd="0" destOrd="0" presId="urn:microsoft.com/office/officeart/2018/2/layout/IconLabelList"/>
    <dgm:cxn modelId="{D8DAD375-4F00-4CB4-BE95-701C10122A61}" type="presParOf" srcId="{B50EAC08-7AF4-4CD9-9959-A672EA92E863}" destId="{8AB94EEE-6560-4D46-971F-DEE0995F8464}" srcOrd="1" destOrd="0" presId="urn:microsoft.com/office/officeart/2018/2/layout/IconLabelList"/>
    <dgm:cxn modelId="{408AB25B-1B07-4ED4-828B-D9780FE84DEB}" type="presParOf" srcId="{B50EAC08-7AF4-4CD9-9959-A672EA92E863}" destId="{D028C6BE-F4FD-48FB-8F72-5316684656F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80220-B828-4031-978C-78E22D76115E}">
      <dsp:nvSpPr>
        <dsp:cNvPr id="0" name=""/>
        <dsp:cNvSpPr/>
      </dsp:nvSpPr>
      <dsp:spPr>
        <a:xfrm>
          <a:off x="0" y="649"/>
          <a:ext cx="5889686" cy="545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BFD9D-FD0A-4EE3-842C-10DB36490FF1}">
      <dsp:nvSpPr>
        <dsp:cNvPr id="0" name=""/>
        <dsp:cNvSpPr/>
      </dsp:nvSpPr>
      <dsp:spPr>
        <a:xfrm>
          <a:off x="164992" y="123371"/>
          <a:ext cx="299986" cy="299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380AB-DACD-4D27-9520-6C71C4E37E67}">
      <dsp:nvSpPr>
        <dsp:cNvPr id="0" name=""/>
        <dsp:cNvSpPr/>
      </dsp:nvSpPr>
      <dsp:spPr>
        <a:xfrm>
          <a:off x="629971" y="649"/>
          <a:ext cx="5259714" cy="54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5" tIns="57725" rIns="57725" bIns="5772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Context and Objective</a:t>
          </a:r>
          <a:endParaRPr lang="en-US" sz="1600" kern="1200"/>
        </a:p>
      </dsp:txBody>
      <dsp:txXfrm>
        <a:off x="629971" y="649"/>
        <a:ext cx="5259714" cy="545429"/>
      </dsp:txXfrm>
    </dsp:sp>
    <dsp:sp modelId="{E7F5C964-9CF1-4539-9346-B30084D58CD0}">
      <dsp:nvSpPr>
        <dsp:cNvPr id="0" name=""/>
        <dsp:cNvSpPr/>
      </dsp:nvSpPr>
      <dsp:spPr>
        <a:xfrm>
          <a:off x="0" y="682436"/>
          <a:ext cx="5889686" cy="545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C6FCC-8E7F-4D75-A8C2-CEFB370CAB9B}">
      <dsp:nvSpPr>
        <dsp:cNvPr id="0" name=""/>
        <dsp:cNvSpPr/>
      </dsp:nvSpPr>
      <dsp:spPr>
        <a:xfrm>
          <a:off x="164992" y="805158"/>
          <a:ext cx="299986" cy="299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B0A1C-AA23-4B6E-9B77-DAD2ED0F69CE}">
      <dsp:nvSpPr>
        <dsp:cNvPr id="0" name=""/>
        <dsp:cNvSpPr/>
      </dsp:nvSpPr>
      <dsp:spPr>
        <a:xfrm>
          <a:off x="629971" y="682436"/>
          <a:ext cx="5259714" cy="54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5" tIns="57725" rIns="57725" bIns="5772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Provisional Planning</a:t>
          </a:r>
          <a:endParaRPr lang="en-US" sz="1600" kern="1200"/>
        </a:p>
      </dsp:txBody>
      <dsp:txXfrm>
        <a:off x="629971" y="682436"/>
        <a:ext cx="5259714" cy="545429"/>
      </dsp:txXfrm>
    </dsp:sp>
    <dsp:sp modelId="{090E3350-1062-493C-AFB9-9D4671A5E65A}">
      <dsp:nvSpPr>
        <dsp:cNvPr id="0" name=""/>
        <dsp:cNvSpPr/>
      </dsp:nvSpPr>
      <dsp:spPr>
        <a:xfrm>
          <a:off x="0" y="1364224"/>
          <a:ext cx="5889686" cy="545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06629-90AB-4C49-B6E6-344B90B0411B}">
      <dsp:nvSpPr>
        <dsp:cNvPr id="0" name=""/>
        <dsp:cNvSpPr/>
      </dsp:nvSpPr>
      <dsp:spPr>
        <a:xfrm>
          <a:off x="164992" y="1486946"/>
          <a:ext cx="299986" cy="299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B5B86-8CCE-41B7-B4B8-9FFC414477D0}">
      <dsp:nvSpPr>
        <dsp:cNvPr id="0" name=""/>
        <dsp:cNvSpPr/>
      </dsp:nvSpPr>
      <dsp:spPr>
        <a:xfrm>
          <a:off x="629971" y="1364224"/>
          <a:ext cx="5259714" cy="54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5" tIns="57725" rIns="57725" bIns="5772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Problems Faced and Solutions</a:t>
          </a:r>
          <a:endParaRPr lang="en-US" sz="1600" kern="1200"/>
        </a:p>
      </dsp:txBody>
      <dsp:txXfrm>
        <a:off x="629971" y="1364224"/>
        <a:ext cx="5259714" cy="545429"/>
      </dsp:txXfrm>
    </dsp:sp>
    <dsp:sp modelId="{1B6E13CF-9E4C-4838-AC87-D3BF34344602}">
      <dsp:nvSpPr>
        <dsp:cNvPr id="0" name=""/>
        <dsp:cNvSpPr/>
      </dsp:nvSpPr>
      <dsp:spPr>
        <a:xfrm>
          <a:off x="0" y="2046011"/>
          <a:ext cx="5889686" cy="545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4094F-B9F8-4BF8-838A-2D2918BBF43E}">
      <dsp:nvSpPr>
        <dsp:cNvPr id="0" name=""/>
        <dsp:cNvSpPr/>
      </dsp:nvSpPr>
      <dsp:spPr>
        <a:xfrm>
          <a:off x="164992" y="2168733"/>
          <a:ext cx="299986" cy="299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64D56-E681-4A9D-A272-3D9530D6D728}">
      <dsp:nvSpPr>
        <dsp:cNvPr id="0" name=""/>
        <dsp:cNvSpPr/>
      </dsp:nvSpPr>
      <dsp:spPr>
        <a:xfrm>
          <a:off x="629971" y="2046011"/>
          <a:ext cx="5259714" cy="54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5" tIns="57725" rIns="57725" bIns="5772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Algorithms and Results</a:t>
          </a:r>
          <a:endParaRPr lang="en-US" sz="1600" kern="1200"/>
        </a:p>
      </dsp:txBody>
      <dsp:txXfrm>
        <a:off x="629971" y="2046011"/>
        <a:ext cx="5259714" cy="545429"/>
      </dsp:txXfrm>
    </dsp:sp>
    <dsp:sp modelId="{64F355A2-1E8B-4F6D-8487-51E87B6C4B85}">
      <dsp:nvSpPr>
        <dsp:cNvPr id="0" name=""/>
        <dsp:cNvSpPr/>
      </dsp:nvSpPr>
      <dsp:spPr>
        <a:xfrm>
          <a:off x="0" y="2727799"/>
          <a:ext cx="5889686" cy="545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20FD8-49BD-4E02-B2A6-9DB95CC3F150}">
      <dsp:nvSpPr>
        <dsp:cNvPr id="0" name=""/>
        <dsp:cNvSpPr/>
      </dsp:nvSpPr>
      <dsp:spPr>
        <a:xfrm>
          <a:off x="164992" y="2850520"/>
          <a:ext cx="299986" cy="299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FAD1-23DE-49F0-B02C-AE60BB89A400}">
      <dsp:nvSpPr>
        <dsp:cNvPr id="0" name=""/>
        <dsp:cNvSpPr/>
      </dsp:nvSpPr>
      <dsp:spPr>
        <a:xfrm>
          <a:off x="629971" y="2727799"/>
          <a:ext cx="5259714" cy="54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5" tIns="57725" rIns="57725" bIns="5772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Modified Architecture</a:t>
          </a:r>
          <a:endParaRPr lang="en-US" sz="1600" kern="1200"/>
        </a:p>
      </dsp:txBody>
      <dsp:txXfrm>
        <a:off x="629971" y="2727799"/>
        <a:ext cx="5259714" cy="545429"/>
      </dsp:txXfrm>
    </dsp:sp>
    <dsp:sp modelId="{E62BE823-B3BA-4913-AC90-751D5C3A8F1C}">
      <dsp:nvSpPr>
        <dsp:cNvPr id="0" name=""/>
        <dsp:cNvSpPr/>
      </dsp:nvSpPr>
      <dsp:spPr>
        <a:xfrm>
          <a:off x="0" y="3409586"/>
          <a:ext cx="5889686" cy="545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BB7684-A320-495E-8C8C-4912D3CB19EE}">
      <dsp:nvSpPr>
        <dsp:cNvPr id="0" name=""/>
        <dsp:cNvSpPr/>
      </dsp:nvSpPr>
      <dsp:spPr>
        <a:xfrm>
          <a:off x="164992" y="3532308"/>
          <a:ext cx="299986" cy="299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B2AC0-E572-4138-9574-EAC66F8E587A}">
      <dsp:nvSpPr>
        <dsp:cNvPr id="0" name=""/>
        <dsp:cNvSpPr/>
      </dsp:nvSpPr>
      <dsp:spPr>
        <a:xfrm>
          <a:off x="629971" y="3409586"/>
          <a:ext cx="5259714" cy="54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5" tIns="57725" rIns="57725" bIns="5772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Applications</a:t>
          </a:r>
          <a:endParaRPr lang="en-US" sz="1600" kern="1200"/>
        </a:p>
      </dsp:txBody>
      <dsp:txXfrm>
        <a:off x="629971" y="3409586"/>
        <a:ext cx="5259714" cy="545429"/>
      </dsp:txXfrm>
    </dsp:sp>
    <dsp:sp modelId="{F525D391-C5E4-4EC2-A160-C42571904270}">
      <dsp:nvSpPr>
        <dsp:cNvPr id="0" name=""/>
        <dsp:cNvSpPr/>
      </dsp:nvSpPr>
      <dsp:spPr>
        <a:xfrm>
          <a:off x="0" y="4091374"/>
          <a:ext cx="5889686" cy="545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9DE4E1-F69B-4FD8-B221-F7372CFAA1B4}">
      <dsp:nvSpPr>
        <dsp:cNvPr id="0" name=""/>
        <dsp:cNvSpPr/>
      </dsp:nvSpPr>
      <dsp:spPr>
        <a:xfrm>
          <a:off x="164992" y="4214095"/>
          <a:ext cx="299986" cy="29998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CC9EC-B288-4F6D-876F-68D4E3781EDC}">
      <dsp:nvSpPr>
        <dsp:cNvPr id="0" name=""/>
        <dsp:cNvSpPr/>
      </dsp:nvSpPr>
      <dsp:spPr>
        <a:xfrm>
          <a:off x="629971" y="4091374"/>
          <a:ext cx="5259714" cy="54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5" tIns="57725" rIns="57725" bIns="5772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Lessons Learned</a:t>
          </a:r>
          <a:endParaRPr lang="en-US" sz="1600" kern="1200"/>
        </a:p>
      </dsp:txBody>
      <dsp:txXfrm>
        <a:off x="629971" y="4091374"/>
        <a:ext cx="5259714" cy="545429"/>
      </dsp:txXfrm>
    </dsp:sp>
    <dsp:sp modelId="{82C10B18-0445-43CA-BA54-20EE47494636}">
      <dsp:nvSpPr>
        <dsp:cNvPr id="0" name=""/>
        <dsp:cNvSpPr/>
      </dsp:nvSpPr>
      <dsp:spPr>
        <a:xfrm>
          <a:off x="0" y="4773161"/>
          <a:ext cx="5889686" cy="545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A3B39-5D72-412F-9BF0-B110C6FBD801}">
      <dsp:nvSpPr>
        <dsp:cNvPr id="0" name=""/>
        <dsp:cNvSpPr/>
      </dsp:nvSpPr>
      <dsp:spPr>
        <a:xfrm>
          <a:off x="164992" y="4895883"/>
          <a:ext cx="299986" cy="29998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696DA-BF60-4FA3-8BB3-D54008367E70}">
      <dsp:nvSpPr>
        <dsp:cNvPr id="0" name=""/>
        <dsp:cNvSpPr/>
      </dsp:nvSpPr>
      <dsp:spPr>
        <a:xfrm>
          <a:off x="629971" y="4773161"/>
          <a:ext cx="5259714" cy="54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5" tIns="57725" rIns="57725" bIns="5772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Conclusion</a:t>
          </a:r>
          <a:endParaRPr lang="en-US" sz="1600" kern="1200"/>
        </a:p>
      </dsp:txBody>
      <dsp:txXfrm>
        <a:off x="629971" y="4773161"/>
        <a:ext cx="5259714" cy="545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8F2-7BF1-8C41-AA7E-AAC03170501C}">
      <dsp:nvSpPr>
        <dsp:cNvPr id="0" name=""/>
        <dsp:cNvSpPr/>
      </dsp:nvSpPr>
      <dsp:spPr>
        <a:xfrm>
          <a:off x="2486" y="0"/>
          <a:ext cx="3823728" cy="33668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7699" tIns="0" rIns="377699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Upgrading an existing Robotic arm by incorporating computer vision.</a:t>
          </a:r>
        </a:p>
      </dsp:txBody>
      <dsp:txXfrm>
        <a:off x="2486" y="1346733"/>
        <a:ext cx="3823728" cy="2020100"/>
      </dsp:txXfrm>
    </dsp:sp>
    <dsp:sp modelId="{22AF1CD7-4C09-3044-B7CD-19302556D9C1}">
      <dsp:nvSpPr>
        <dsp:cNvPr id="0" name=""/>
        <dsp:cNvSpPr/>
      </dsp:nvSpPr>
      <dsp:spPr>
        <a:xfrm>
          <a:off x="2486" y="0"/>
          <a:ext cx="3823728" cy="1346733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7699" tIns="165100" rIns="37769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486" y="0"/>
        <a:ext cx="3823728" cy="1346733"/>
      </dsp:txXfrm>
    </dsp:sp>
    <dsp:sp modelId="{75DA7D60-5558-9F41-8F83-07B9EF5A3518}">
      <dsp:nvSpPr>
        <dsp:cNvPr id="0" name=""/>
        <dsp:cNvSpPr/>
      </dsp:nvSpPr>
      <dsp:spPr>
        <a:xfrm>
          <a:off x="4132114" y="0"/>
          <a:ext cx="3823728" cy="33668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7699" tIns="0" rIns="377699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Using an algorithm to enable the use of image processing required for detection. </a:t>
          </a:r>
        </a:p>
      </dsp:txBody>
      <dsp:txXfrm>
        <a:off x="4132114" y="1346733"/>
        <a:ext cx="3823728" cy="2020100"/>
      </dsp:txXfrm>
    </dsp:sp>
    <dsp:sp modelId="{8C6032E6-8283-3842-88BB-0E9DF2F5B27B}">
      <dsp:nvSpPr>
        <dsp:cNvPr id="0" name=""/>
        <dsp:cNvSpPr/>
      </dsp:nvSpPr>
      <dsp:spPr>
        <a:xfrm>
          <a:off x="4132114" y="0"/>
          <a:ext cx="3823728" cy="1346733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7699" tIns="165100" rIns="37769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4132114" y="0"/>
        <a:ext cx="3823728" cy="1346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75698-7621-4E34-9A52-90DAC124E013}">
      <dsp:nvSpPr>
        <dsp:cNvPr id="0" name=""/>
        <dsp:cNvSpPr/>
      </dsp:nvSpPr>
      <dsp:spPr>
        <a:xfrm>
          <a:off x="0" y="2207"/>
          <a:ext cx="5889686" cy="11189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C240A-A057-4E15-9D8A-4E30E1A80AF2}">
      <dsp:nvSpPr>
        <dsp:cNvPr id="0" name=""/>
        <dsp:cNvSpPr/>
      </dsp:nvSpPr>
      <dsp:spPr>
        <a:xfrm>
          <a:off x="338470" y="253962"/>
          <a:ext cx="615400" cy="61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8E453-A370-4D33-8184-B25AAB37D98A}">
      <dsp:nvSpPr>
        <dsp:cNvPr id="0" name=""/>
        <dsp:cNvSpPr/>
      </dsp:nvSpPr>
      <dsp:spPr>
        <a:xfrm>
          <a:off x="1292341" y="2207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Training of a custom dataset in a local machine</a:t>
          </a:r>
          <a:endParaRPr lang="en-US" sz="2200" kern="1200"/>
        </a:p>
      </dsp:txBody>
      <dsp:txXfrm>
        <a:off x="1292341" y="2207"/>
        <a:ext cx="4597344" cy="1118910"/>
      </dsp:txXfrm>
    </dsp:sp>
    <dsp:sp modelId="{30068B86-2942-4A1D-A923-CBDEB6D6874D}">
      <dsp:nvSpPr>
        <dsp:cNvPr id="0" name=""/>
        <dsp:cNvSpPr/>
      </dsp:nvSpPr>
      <dsp:spPr>
        <a:xfrm>
          <a:off x="0" y="1400846"/>
          <a:ext cx="5889686" cy="11189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49811-0DB1-4CAF-AA64-F0008D0C6807}">
      <dsp:nvSpPr>
        <dsp:cNvPr id="0" name=""/>
        <dsp:cNvSpPr/>
      </dsp:nvSpPr>
      <dsp:spPr>
        <a:xfrm>
          <a:off x="338470" y="1652600"/>
          <a:ext cx="615400" cy="61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50A92-B308-4AD1-A6B0-D879A71C1352}">
      <dsp:nvSpPr>
        <dsp:cNvPr id="0" name=""/>
        <dsp:cNvSpPr/>
      </dsp:nvSpPr>
      <dsp:spPr>
        <a:xfrm>
          <a:off x="1292341" y="1400846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Shortage of a good GPU</a:t>
          </a:r>
          <a:endParaRPr lang="en-US" sz="2200" kern="1200"/>
        </a:p>
      </dsp:txBody>
      <dsp:txXfrm>
        <a:off x="1292341" y="1400846"/>
        <a:ext cx="4597344" cy="1118910"/>
      </dsp:txXfrm>
    </dsp:sp>
    <dsp:sp modelId="{53494173-9543-4DCA-AD13-D8517348BAFA}">
      <dsp:nvSpPr>
        <dsp:cNvPr id="0" name=""/>
        <dsp:cNvSpPr/>
      </dsp:nvSpPr>
      <dsp:spPr>
        <a:xfrm>
          <a:off x="0" y="2799484"/>
          <a:ext cx="5889686" cy="11189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5C713-D6FA-48F9-BD5B-9665E427F2F3}">
      <dsp:nvSpPr>
        <dsp:cNvPr id="0" name=""/>
        <dsp:cNvSpPr/>
      </dsp:nvSpPr>
      <dsp:spPr>
        <a:xfrm>
          <a:off x="338470" y="3051239"/>
          <a:ext cx="615400" cy="61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4936F-AFB1-4D80-B4AD-BC1AEC6D7E2C}">
      <dsp:nvSpPr>
        <dsp:cNvPr id="0" name=""/>
        <dsp:cNvSpPr/>
      </dsp:nvSpPr>
      <dsp:spPr>
        <a:xfrm>
          <a:off x="1292341" y="2799484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Absence of a labelled dataset</a:t>
          </a:r>
          <a:endParaRPr lang="en-US" sz="2200" kern="1200"/>
        </a:p>
      </dsp:txBody>
      <dsp:txXfrm>
        <a:off x="1292341" y="2799484"/>
        <a:ext cx="4597344" cy="1118910"/>
      </dsp:txXfrm>
    </dsp:sp>
    <dsp:sp modelId="{E3315395-17D6-46AC-9B8B-35C1FB1E209D}">
      <dsp:nvSpPr>
        <dsp:cNvPr id="0" name=""/>
        <dsp:cNvSpPr/>
      </dsp:nvSpPr>
      <dsp:spPr>
        <a:xfrm>
          <a:off x="0" y="4198122"/>
          <a:ext cx="5889686" cy="11189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E11DC-EF54-4940-8BFE-E2676F329E7B}">
      <dsp:nvSpPr>
        <dsp:cNvPr id="0" name=""/>
        <dsp:cNvSpPr/>
      </dsp:nvSpPr>
      <dsp:spPr>
        <a:xfrm>
          <a:off x="338470" y="4449877"/>
          <a:ext cx="615400" cy="615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AC4D2-AFC2-40E9-A626-CBD6CDA40330}">
      <dsp:nvSpPr>
        <dsp:cNvPr id="0" name=""/>
        <dsp:cNvSpPr/>
      </dsp:nvSpPr>
      <dsp:spPr>
        <a:xfrm>
          <a:off x="1292341" y="4198122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Recent Health Crisis and lockdown</a:t>
          </a:r>
          <a:endParaRPr lang="en-US" sz="2200" kern="1200"/>
        </a:p>
      </dsp:txBody>
      <dsp:txXfrm>
        <a:off x="1292341" y="4198122"/>
        <a:ext cx="4597344" cy="11189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4A084-9DD8-4DB4-B114-814C0B9EBE88}">
      <dsp:nvSpPr>
        <dsp:cNvPr id="0" name=""/>
        <dsp:cNvSpPr/>
      </dsp:nvSpPr>
      <dsp:spPr>
        <a:xfrm>
          <a:off x="1066984" y="291519"/>
          <a:ext cx="1040044" cy="1040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90954-9483-4DFE-98BE-CA21A92E4D9E}">
      <dsp:nvSpPr>
        <dsp:cNvPr id="0" name=""/>
        <dsp:cNvSpPr/>
      </dsp:nvSpPr>
      <dsp:spPr>
        <a:xfrm>
          <a:off x="431401" y="1650719"/>
          <a:ext cx="23112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Training of the dataset under Google Colab platform</a:t>
          </a:r>
          <a:endParaRPr lang="en-US" sz="1800" kern="1200"/>
        </a:p>
      </dsp:txBody>
      <dsp:txXfrm>
        <a:off x="431401" y="1650719"/>
        <a:ext cx="2311210" cy="720000"/>
      </dsp:txXfrm>
    </dsp:sp>
    <dsp:sp modelId="{DF84B33F-04FD-43B8-86ED-0DDD49C60FDE}">
      <dsp:nvSpPr>
        <dsp:cNvPr id="0" name=""/>
        <dsp:cNvSpPr/>
      </dsp:nvSpPr>
      <dsp:spPr>
        <a:xfrm>
          <a:off x="3782656" y="291519"/>
          <a:ext cx="1040044" cy="1040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E6EF5-C66B-48B1-930A-D58BBD8909B6}">
      <dsp:nvSpPr>
        <dsp:cNvPr id="0" name=""/>
        <dsp:cNvSpPr/>
      </dsp:nvSpPr>
      <dsp:spPr>
        <a:xfrm>
          <a:off x="3147073" y="1650719"/>
          <a:ext cx="23112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Manual labelling of Images</a:t>
          </a:r>
          <a:endParaRPr lang="en-US" sz="1800" kern="1200"/>
        </a:p>
      </dsp:txBody>
      <dsp:txXfrm>
        <a:off x="3147073" y="1650719"/>
        <a:ext cx="2311210" cy="720000"/>
      </dsp:txXfrm>
    </dsp:sp>
    <dsp:sp modelId="{933B08A9-5CEC-42EF-B2AE-88AF44241E53}">
      <dsp:nvSpPr>
        <dsp:cNvPr id="0" name=""/>
        <dsp:cNvSpPr/>
      </dsp:nvSpPr>
      <dsp:spPr>
        <a:xfrm>
          <a:off x="2424820" y="2948521"/>
          <a:ext cx="1040044" cy="1040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8C6BE-F4FD-48FB-8F72-5316684656FD}">
      <dsp:nvSpPr>
        <dsp:cNvPr id="0" name=""/>
        <dsp:cNvSpPr/>
      </dsp:nvSpPr>
      <dsp:spPr>
        <a:xfrm>
          <a:off x="1789237" y="4307721"/>
          <a:ext cx="23112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Co-ordinating the project works on Online platforms</a:t>
          </a:r>
          <a:endParaRPr lang="en-US" sz="1800" kern="1200"/>
        </a:p>
      </dsp:txBody>
      <dsp:txXfrm>
        <a:off x="1789237" y="4307721"/>
        <a:ext cx="231121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44E96-A481-3140-A5CB-E4531C91F45F}" type="datetimeFigureOut">
              <a:rPr lang="en-FR" smtClean="0"/>
              <a:t>29/06/2020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D3C03-3119-5D4D-A6FD-837C2FF12AF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0998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C03-3119-5D4D-A6FD-837C2FF12AF2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78516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C03-3119-5D4D-A6FD-837C2FF12AF2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00637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C03-3119-5D4D-A6FD-837C2FF12AF2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7849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C03-3119-5D4D-A6FD-837C2FF12AF2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44934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C03-3119-5D4D-A6FD-837C2FF12AF2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65796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C03-3119-5D4D-A6FD-837C2FF12AF2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3757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C03-3119-5D4D-A6FD-837C2FF12AF2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5297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65D5-26E9-425F-BABD-939888C15F3A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75B8-D270-4BDD-97BA-F203FA942F95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07496-B7DF-4588-8AA6-0B5D241DB82E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8AFB-427F-4536-B9A1-9A42EFDBDEE2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A9F2-849E-4286-93B2-E561B068AA14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45CF8-DF5D-4D6E-82A8-CDF2ED1A91C5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85C0-FD70-4F47-8777-CB96E9141F67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D0A18-1A15-4DF4-819F-3DA25C167C68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DA20-973E-44F8-BD5D-7AD3822AE454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48309-8C32-4DC1-835F-62FEECDB7F1D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E3D0-9E2A-42B3-B2B1-89E475AAFA83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1554041-EB92-4462-ABF9-45624FBBEBFD}" type="datetime1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2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7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yolo/" TargetMode="External"/><Relationship Id="rId7" Type="http://schemas.openxmlformats.org/officeDocument/2006/relationships/hyperlink" Target="https://github.com/theAIGuysCode?tab=repositories" TargetMode="External"/><Relationship Id="rId2" Type="http://schemas.openxmlformats.org/officeDocument/2006/relationships/hyperlink" Target="https://www.pyimagesearc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imagesearch.com/2018/05/28/ubuntu-18-04-how-to-install-opencv/" TargetMode="External"/><Relationship Id="rId5" Type="http://schemas.openxmlformats.org/officeDocument/2006/relationships/hyperlink" Target="https://github.com/pjreddie/darknet" TargetMode="External"/><Relationship Id="rId4" Type="http://schemas.openxmlformats.org/officeDocument/2006/relationships/hyperlink" Target="https://deepomatic.com/en/computer-vision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3EEB8-8D6E-4F73-8D50-08DDCB677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41819" r="-1" b="17399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4D600-F93B-AE48-AEC0-35AF74149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217" y="2500531"/>
            <a:ext cx="5816024" cy="2623459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latin typeface="Avenir Next" panose="020B0503020202020204" pitchFamily="34" charset="0"/>
              </a:rPr>
              <a:t>Vision Guided</a:t>
            </a:r>
            <a:br>
              <a:rPr lang="en-US" sz="6600" b="1" dirty="0">
                <a:latin typeface="Avenir Next" panose="020B0503020202020204" pitchFamily="34" charset="0"/>
              </a:rPr>
            </a:br>
            <a:r>
              <a:rPr lang="en-US" sz="6600" b="1" dirty="0">
                <a:latin typeface="Avenir Next" panose="020B0503020202020204" pitchFamily="34" charset="0"/>
              </a:rPr>
              <a:t>Robotic Arm</a:t>
            </a:r>
            <a:endParaRPr lang="en-FR" sz="6600" b="1" dirty="0">
              <a:latin typeface="Avenir Next" panose="020B05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1ECE6-649D-B149-AF2C-5F31FA9B8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624" y="5673167"/>
            <a:ext cx="5676648" cy="1160213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Avenir Next" panose="020B0503020202020204" pitchFamily="34" charset="0"/>
              </a:rPr>
              <a:t>Team Members:</a:t>
            </a:r>
          </a:p>
          <a:p>
            <a:pPr>
              <a:lnSpc>
                <a:spcPct val="100000"/>
              </a:lnSpc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Aravind </a:t>
            </a:r>
            <a:r>
              <a:rPr lang="en-IN" sz="2400" dirty="0" err="1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Charuvil</a:t>
            </a: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 Kumaran</a:t>
            </a:r>
          </a:p>
          <a:p>
            <a:pPr>
              <a:lnSpc>
                <a:spcPct val="100000"/>
              </a:lnSpc>
            </a:pPr>
            <a:r>
              <a:rPr lang="en-IN" sz="2400" dirty="0" err="1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Abhiram</a:t>
            </a: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IN" sz="2400" dirty="0" err="1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Allipra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Avenir Next" panose="020B0503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Loyid Andrews</a:t>
            </a:r>
          </a:p>
          <a:p>
            <a:pPr>
              <a:lnSpc>
                <a:spcPct val="100000"/>
              </a:lnSpc>
            </a:pPr>
            <a:r>
              <a:rPr lang="en-IN" sz="2400" dirty="0" err="1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Prathamesh</a:t>
            </a: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IN" sz="2400" dirty="0" err="1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Yawalkar</a:t>
            </a:r>
            <a:endParaRPr lang="en-FR" sz="2400" dirty="0">
              <a:solidFill>
                <a:schemeClr val="tx1">
                  <a:lumMod val="9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D8452C2-222C-44A0-BBE4-B6BA749C1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761" y="6349671"/>
            <a:ext cx="2677975" cy="483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57DC9F-C593-49FD-93A8-C58026D8DD75}"/>
              </a:ext>
            </a:extLst>
          </p:cNvPr>
          <p:cNvSpPr txBox="1"/>
          <p:nvPr/>
        </p:nvSpPr>
        <p:spPr>
          <a:xfrm>
            <a:off x="2683527" y="5213912"/>
            <a:ext cx="609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Guided By :</a:t>
            </a:r>
            <a:r>
              <a:rPr lang="en-IN" dirty="0"/>
              <a:t> </a:t>
            </a:r>
            <a:r>
              <a:rPr lang="en-IN" dirty="0" err="1"/>
              <a:t>Dr.</a:t>
            </a:r>
            <a:r>
              <a:rPr lang="en-IN" dirty="0"/>
              <a:t> </a:t>
            </a:r>
            <a:r>
              <a:rPr lang="en-IN" dirty="0" err="1"/>
              <a:t>Redouane</a:t>
            </a:r>
            <a:r>
              <a:rPr lang="en-IN" dirty="0"/>
              <a:t> </a:t>
            </a:r>
            <a:r>
              <a:rPr lang="en-IN" dirty="0" err="1"/>
              <a:t>Khemmar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59E7B9-A9FD-4EA8-BF34-5B84522F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8829449-4773-40D1-B4EE-169D534063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2980" y="68226"/>
            <a:ext cx="2879055" cy="454334"/>
          </a:xfrm>
        </p:spPr>
        <p:txBody>
          <a:bodyPr/>
          <a:lstStyle/>
          <a:p>
            <a:fld id="{E01EEF98-35D4-4B99-B1F9-22B3C1DAB20C}" type="datetime1">
              <a:rPr lang="en-US" sz="2000" smtClean="0">
                <a:solidFill>
                  <a:schemeClr val="tx1">
                    <a:lumMod val="75000"/>
                  </a:schemeClr>
                </a:solidFill>
              </a:rPr>
              <a:t>6/29/20</a:t>
            </a:fld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7284D-9A1B-1E47-97B9-2EC3260660AC}"/>
              </a:ext>
            </a:extLst>
          </p:cNvPr>
          <p:cNvSpPr txBox="1"/>
          <p:nvPr/>
        </p:nvSpPr>
        <p:spPr>
          <a:xfrm>
            <a:off x="9292980" y="3300248"/>
            <a:ext cx="2341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2000" b="1" u="sng" dirty="0"/>
              <a:t>GROUP 6</a:t>
            </a:r>
          </a:p>
        </p:txBody>
      </p:sp>
    </p:spTree>
    <p:extLst>
      <p:ext uri="{BB962C8B-B14F-4D97-AF65-F5344CB8AC3E}">
        <p14:creationId xmlns:p14="http://schemas.microsoft.com/office/powerpoint/2010/main" val="371078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ED243-CD97-664F-A0A1-2D2DE56A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Problems Faced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2" name="TextBox 3">
            <a:extLst>
              <a:ext uri="{FF2B5EF4-FFF2-40B4-BE49-F238E27FC236}">
                <a16:creationId xmlns:a16="http://schemas.microsoft.com/office/drawing/2014/main" id="{C072B255-A800-473A-87AB-4D98FDFB3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545953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FDEFF796-9EBF-4C82-BE68-EDD7432DFD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FD289-7B42-4849-8D79-77C30DF4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70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ED243-CD97-664F-A0A1-2D2DE56A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3CBD9AB-5791-484C-8087-39307D91F3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0386392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51980C4D-FF47-410C-9AD2-5E29267ADC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DB2BE-826B-4834-87BE-4849DD182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61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ark, holding, sitting, umbrella&#10;&#10;Description automatically generated">
            <a:extLst>
              <a:ext uri="{FF2B5EF4-FFF2-40B4-BE49-F238E27FC236}">
                <a16:creationId xmlns:a16="http://schemas.microsoft.com/office/drawing/2014/main" id="{F9D254F7-41B9-FA46-988D-302D71E6C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t="8770" r="9091" b="23046"/>
          <a:stretch/>
        </p:blipFill>
        <p:spPr>
          <a:xfrm>
            <a:off x="0" y="0"/>
            <a:ext cx="12191675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F49E3-416F-264B-9546-550DED63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103" y="808056"/>
            <a:ext cx="4431479" cy="122553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Algorithm &amp; Results</a:t>
            </a:r>
            <a:endParaRPr lang="en-FR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34916-62DA-D349-905E-EF13529C8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706" y="1920238"/>
            <a:ext cx="3723030" cy="4848160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FR" sz="3800" dirty="0"/>
              <a:t>YOLO V3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800" dirty="0"/>
              <a:t>State-of-the-art, real-time object detection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800" dirty="0"/>
              <a:t>Fastest and accurate in object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800" dirty="0"/>
              <a:t>Commonly used in speed constrained applications</a:t>
            </a:r>
          </a:p>
          <a:p>
            <a:pPr marL="457200" lvl="1" indent="0">
              <a:buNone/>
            </a:pPr>
            <a:endParaRPr lang="en-FR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EEDEFB3-844B-4A01-B8AA-6AC35712A3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690EF-9DD6-4A26-99C8-58DC71CD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ight, food, drawing&#10;&#10;Description automatically generated">
            <a:extLst>
              <a:ext uri="{FF2B5EF4-FFF2-40B4-BE49-F238E27FC236}">
                <a16:creationId xmlns:a16="http://schemas.microsoft.com/office/drawing/2014/main" id="{A34B97F1-9CBE-6943-B31D-1A84E68CE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4757" r="1023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28861B-5E58-8C40-AF2A-AFC76D96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Algorithm &amp; Results</a:t>
            </a:r>
            <a:endParaRPr lang="en-FR" b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32FEE-92DD-304C-BFAD-2C6B4C12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FR" sz="2400" dirty="0"/>
              <a:t>Working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It uses a totally different approach.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Application of single neural network to the full image.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Division of the images into regions and predicts bounding boxes and probabilities for each region.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These bounding boxes are weighted by the predicted probabilities.</a:t>
            </a:r>
            <a:endParaRPr lang="en-FR" sz="2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6D8DB3-B5B0-4B54-BEA3-4FCE43D9B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D0419-01E2-4A49-A7C7-EFB206B7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4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36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5" name="Picture 38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6" name="Rectangle 40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2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BBA6D-2065-5840-BA37-DCB507CE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249344"/>
          </a:xfrm>
        </p:spPr>
        <p:txBody>
          <a:bodyPr>
            <a:normAutofit/>
          </a:bodyPr>
          <a:lstStyle/>
          <a:p>
            <a:pPr algn="l"/>
            <a:r>
              <a:rPr lang="en-US" sz="2800" b="1"/>
              <a:t>Algorithm &amp; Results</a:t>
            </a:r>
            <a:endParaRPr lang="en-FR" sz="2800" b="1"/>
          </a:p>
        </p:txBody>
      </p:sp>
      <p:pic>
        <p:nvPicPr>
          <p:cNvPr id="5" name="Picture 4" descr="A picture containing indoor, person, cat, sitting&#10;&#10;Description automatically generated">
            <a:extLst>
              <a:ext uri="{FF2B5EF4-FFF2-40B4-BE49-F238E27FC236}">
                <a16:creationId xmlns:a16="http://schemas.microsoft.com/office/drawing/2014/main" id="{741924E3-FF31-8A43-9A7B-1914E92A3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3" r="22316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8" name="Rectangle 44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F8EA4-519C-EF42-B252-C34963E4C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104" y="2200275"/>
            <a:ext cx="3012735" cy="384966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FR" dirty="0"/>
              <a:t>Working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Makes predictions with a single network evaluation.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 Systems like RCNN which require thousands for a single image.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This makes it extremely fast.</a:t>
            </a:r>
          </a:p>
          <a:p>
            <a:pPr marL="457200" lvl="1" indent="0">
              <a:buNone/>
            </a:pPr>
            <a:endParaRPr lang="en-FR" sz="1600" dirty="0"/>
          </a:p>
        </p:txBody>
      </p:sp>
      <p:sp>
        <p:nvSpPr>
          <p:cNvPr id="59" name="Rectangle 46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62BA16A-0B84-4E90-9921-49BC242C6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A3A5F-A9A9-4F27-8F2F-0CB4F6882987}"/>
              </a:ext>
            </a:extLst>
          </p:cNvPr>
          <p:cNvSpPr txBox="1"/>
          <p:nvPr/>
        </p:nvSpPr>
        <p:spPr>
          <a:xfrm>
            <a:off x="6583679" y="6544493"/>
            <a:ext cx="4219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i="1" dirty="0">
                <a:solidFill>
                  <a:schemeClr val="tx1">
                    <a:lumMod val="75000"/>
                  </a:schemeClr>
                </a:solidFill>
              </a:rPr>
              <a:t>Reference: Google images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2A21-E9F4-405F-8C42-8A39A7A1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6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ark, holding, sitting, umbrella&#10;&#10;Description automatically generated">
            <a:extLst>
              <a:ext uri="{FF2B5EF4-FFF2-40B4-BE49-F238E27FC236}">
                <a16:creationId xmlns:a16="http://schemas.microsoft.com/office/drawing/2014/main" id="{FF46C185-53CD-4976-B516-21FA63FC1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429" r="-1" b="23568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E3B64-FD91-5944-B567-3A4BCC83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Algorithm &amp; Results</a:t>
            </a:r>
            <a:endParaRPr lang="en-FR" b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3248-25A0-4B4D-90B0-39ECCC6C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FR"/>
              <a:t>Implementation: </a:t>
            </a:r>
            <a:r>
              <a:rPr lang="en-FR" b="1"/>
              <a:t>Building Darknet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Darknet is a framework to train neural networks.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It sets the architecture of the network.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It is open source and written in C/CUDA and serves as the basis for YOLO.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/>
              <a:t>Downloading of weights and cloning of Darknet to the executing platform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FR"/>
          </a:p>
          <a:p>
            <a:endParaRPr lang="en-FR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920D915-A27E-4037-B5EF-A31F3FE8E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A57F3-86B3-4045-8BC3-AFEA38B7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5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4358A-C5E4-CA4D-98A3-4D334C72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9" y="808056"/>
            <a:ext cx="4434839" cy="1077229"/>
          </a:xfrm>
        </p:spPr>
        <p:txBody>
          <a:bodyPr>
            <a:noAutofit/>
          </a:bodyPr>
          <a:lstStyle/>
          <a:p>
            <a:pPr algn="l"/>
            <a:r>
              <a:rPr lang="en-US" sz="4400" b="1" dirty="0"/>
              <a:t>Algorithm &amp; Results</a:t>
            </a:r>
            <a:endParaRPr lang="en-FR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7D1DD-727F-E440-80D9-00E058359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470" y="2232422"/>
            <a:ext cx="4441373" cy="3997828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FR" dirty="0"/>
              <a:t>Implementation: </a:t>
            </a:r>
            <a:r>
              <a:rPr lang="en-FR" b="1" dirty="0"/>
              <a:t>Gathering &amp; Labelling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 sz="2000" dirty="0">
                <a:latin typeface="Avenir Next" panose="020B0503020202020204" pitchFamily="34" charset="0"/>
              </a:rPr>
              <a:t>In order to build a custom object detection model, we had to create a custom dataset with the images of the nut.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 sz="2000" dirty="0">
                <a:latin typeface="Avenir Next" panose="020B0503020202020204" pitchFamily="34" charset="0"/>
              </a:rPr>
              <a:t>For feeding the custom made datset into the algorithm it have to be labelled first.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868608-E700-464E-8FFD-3A5E87C1C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10" r="14514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7194533-FC21-4C02-8A16-D840E8E8F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7782F-EB80-462A-A759-DC8E36E0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1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AEDEA-6B2E-7848-AAB3-BAE38EA6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374" y="808056"/>
            <a:ext cx="3894367" cy="1077229"/>
          </a:xfrm>
        </p:spPr>
        <p:txBody>
          <a:bodyPr>
            <a:noAutofit/>
          </a:bodyPr>
          <a:lstStyle/>
          <a:p>
            <a:pPr algn="l"/>
            <a:r>
              <a:rPr lang="en-US" sz="4400" b="1" dirty="0"/>
              <a:t>Algorithm &amp; Results</a:t>
            </a:r>
            <a:endParaRPr lang="en-FR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8196A-6796-BF49-94EC-4546B89A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374" y="2103632"/>
            <a:ext cx="3894368" cy="39978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FR" dirty="0"/>
              <a:t>Implementation: </a:t>
            </a:r>
            <a:r>
              <a:rPr lang="en-FR" b="1" dirty="0"/>
              <a:t>Gathering &amp; Labelling</a:t>
            </a:r>
            <a:endParaRPr lang="en-GB" dirty="0">
              <a:latin typeface="Avenir Next" panose="020B0503020202020204" pitchFamily="34" charset="0"/>
            </a:endParaRPr>
          </a:p>
          <a:p>
            <a:r>
              <a:rPr lang="en-GB" dirty="0">
                <a:latin typeface="Avenir Next" panose="020B0503020202020204" pitchFamily="34" charset="0"/>
              </a:rPr>
              <a:t>W</a:t>
            </a:r>
            <a:r>
              <a:rPr lang="en-FR" dirty="0">
                <a:latin typeface="Avenir Next" panose="020B0503020202020204" pitchFamily="34" charset="0"/>
              </a:rPr>
              <a:t>e used a custom labelling method using </a:t>
            </a:r>
            <a:r>
              <a:rPr lang="en-IN" dirty="0" err="1">
                <a:latin typeface="Avenir Next" panose="020B0503020202020204" pitchFamily="34" charset="0"/>
              </a:rPr>
              <a:t>Labelimg</a:t>
            </a:r>
            <a:endParaRPr lang="en-FR" dirty="0">
              <a:latin typeface="Avenir Next" panose="020B0503020202020204" pitchFamily="34" charset="0"/>
            </a:endParaRPr>
          </a:p>
          <a:p>
            <a:r>
              <a:rPr lang="en-FR" dirty="0"/>
              <a:t>After the dataset being properly formatted for training, it has to be moved to the training platform.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E8C66AB-C85E-6B43-ADBB-5160EAAA3A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16" t="14582" r="22749" b="9375"/>
          <a:stretch/>
        </p:blipFill>
        <p:spPr>
          <a:xfrm>
            <a:off x="5756053" y="835005"/>
            <a:ext cx="5303975" cy="5187450"/>
          </a:xfrm>
          <a:prstGeom prst="rect">
            <a:avLst/>
          </a:prstGeom>
          <a:ln w="12700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5C795B3-F966-4833-AD72-1DD0601B0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737F1-F53C-4A36-AB94-34F1B923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0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3225FFD-1FF5-B248-AA75-EA8E61C87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923" y="584428"/>
            <a:ext cx="9861563" cy="55471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49781-102F-7B45-B77B-AFA8D5B1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948D5-C0FD-9448-AFE7-B0CB86BD9172}"/>
              </a:ext>
            </a:extLst>
          </p:cNvPr>
          <p:cNvSpPr txBox="1"/>
          <p:nvPr/>
        </p:nvSpPr>
        <p:spPr>
          <a:xfrm>
            <a:off x="3259931" y="6215070"/>
            <a:ext cx="5672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Fig: Manual Labelling of image dataset using the annotation tool “labelimg”</a:t>
            </a:r>
          </a:p>
        </p:txBody>
      </p:sp>
    </p:spTree>
    <p:extLst>
      <p:ext uri="{BB962C8B-B14F-4D97-AF65-F5344CB8AC3E}">
        <p14:creationId xmlns:p14="http://schemas.microsoft.com/office/powerpoint/2010/main" val="266429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A9C5-2F2F-E04F-B604-6566C363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Algorithm &amp; Results</a:t>
            </a:r>
            <a:endParaRPr lang="en-FR" sz="44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653918-D59C-48C0-9A38-F5178984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9A3846-A9BD-4A2C-A541-9BBE79621887}"/>
              </a:ext>
            </a:extLst>
          </p:cNvPr>
          <p:cNvSpPr txBox="1"/>
          <p:nvPr/>
        </p:nvSpPr>
        <p:spPr>
          <a:xfrm>
            <a:off x="1458017" y="1525342"/>
            <a:ext cx="4415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b="1" dirty="0"/>
              <a:t>Configuring Files</a:t>
            </a:r>
          </a:p>
          <a:p>
            <a:endParaRPr lang="en-IN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D1610F-BBD6-4F06-98B6-457CEE43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434" y="2102496"/>
            <a:ext cx="7958331" cy="447656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97F480-EB31-416F-8311-2A69F76D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CBCEE-33C5-924A-805A-19ECA736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DF033BA0-F474-4BC2-A4CD-E03668D6A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8855494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phic 12">
            <a:extLst>
              <a:ext uri="{FF2B5EF4-FFF2-40B4-BE49-F238E27FC236}">
                <a16:creationId xmlns:a16="http://schemas.microsoft.com/office/drawing/2014/main" id="{AA809970-2F96-4F57-B405-CD7F52C0A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0A3776-3FE1-483C-B802-220B883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17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CDAD12E-853D-4E20-9104-7129A3BF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3DA59AFC-4552-4608-9A63-AFBBC2C02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3052C-9D39-D047-99E7-55BBDA4B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60" y="1185911"/>
            <a:ext cx="3772261" cy="4891624"/>
          </a:xfrm>
        </p:spPr>
        <p:txBody>
          <a:bodyPr>
            <a:normAutofit/>
          </a:bodyPr>
          <a:lstStyle/>
          <a:p>
            <a:r>
              <a:rPr lang="en-US" sz="4800" b="1"/>
              <a:t>Algorithm &amp; Results</a:t>
            </a:r>
            <a:endParaRPr lang="en-FR" sz="4800" b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92255F51-A06E-404D-AE04-D9590EAC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5262" y="131728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2879-79F2-6540-86BE-F0CAC745D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739" y="1185911"/>
            <a:ext cx="5332895" cy="4864033"/>
          </a:xfrm>
        </p:spPr>
        <p:txBody>
          <a:bodyPr anchor="t"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FR" b="1" dirty="0"/>
              <a:t>Training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 sz="2000" dirty="0"/>
              <a:t>The trainning of the dataset is the tideous process.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T</a:t>
            </a:r>
            <a:r>
              <a:rPr lang="en-FR" sz="2000" dirty="0"/>
              <a:t>he training undertakes with respect to the details and values provided in the configuration files.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 sz="2000" dirty="0"/>
              <a:t>Here 4000 iterations had to be done and it took  almost 7 hours to complete.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 sz="2000" dirty="0"/>
              <a:t>After the training is finished the model is ready to be fed by an input for detection</a:t>
            </a:r>
            <a:r>
              <a:rPr lang="en-FR" dirty="0"/>
              <a:t>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5B6A5D-4731-4CE1-9FA7-846814B1D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FF0E8-653B-46AE-9DD6-A60A1B86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9A5A0-D71B-F745-8EE2-8C64C60D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Algorithm &amp; Results</a:t>
            </a:r>
            <a:endParaRPr lang="en-FR" b="1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6AAF52C-B5DE-034F-B168-DC7738F47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" t="6875"/>
          <a:stretch/>
        </p:blipFill>
        <p:spPr>
          <a:xfrm>
            <a:off x="1621861" y="1346670"/>
            <a:ext cx="9080727" cy="4924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61C78D-17BE-DF4C-AE36-91D7783B9F4F}"/>
              </a:ext>
            </a:extLst>
          </p:cNvPr>
          <p:cNvSpPr txBox="1"/>
          <p:nvPr/>
        </p:nvSpPr>
        <p:spPr>
          <a:xfrm>
            <a:off x="3326155" y="6270752"/>
            <a:ext cx="56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Fig: Screenshot of undergone training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320465-B15C-46D4-B3B1-667D1191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ED3D71-3B41-406D-B8A6-C990BF4D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1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1CC27-1960-4E21-AB6A-B8398AC1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120" y="458570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Training Using Google </a:t>
            </a:r>
            <a:r>
              <a:rPr lang="en-US" sz="4800" dirty="0" err="1"/>
              <a:t>Colab</a:t>
            </a:r>
            <a:endParaRPr lang="en-US" sz="4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0D4378-88A6-4A6C-9FA2-076F0D3525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17" r="-1" b="26550"/>
          <a:stretch/>
        </p:blipFill>
        <p:spPr>
          <a:xfrm>
            <a:off x="962042" y="1604718"/>
            <a:ext cx="10380133" cy="493776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6B0723C-8972-4956-9458-374405E2D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632A1-AF3E-4F4D-9626-1D269C10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44D75E-81AF-4E75-AA2D-C212D07BA53D}"/>
              </a:ext>
            </a:extLst>
          </p:cNvPr>
          <p:cNvSpPr txBox="1"/>
          <p:nvPr/>
        </p:nvSpPr>
        <p:spPr>
          <a:xfrm>
            <a:off x="3326155" y="6496579"/>
            <a:ext cx="56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Fig: Screenshot of </a:t>
            </a:r>
            <a:r>
              <a:rPr lang="en-IN" dirty="0"/>
              <a:t>Google </a:t>
            </a:r>
            <a:r>
              <a:rPr lang="en-IN" dirty="0" err="1"/>
              <a:t>Colab</a:t>
            </a:r>
            <a:r>
              <a:rPr lang="en-IN" dirty="0"/>
              <a:t> Platform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81793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1B36F6E6-DAF3-4F99-94E2-6B2E51EF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05" y="729228"/>
            <a:ext cx="9599189" cy="53995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1C03ED0-474C-459B-83FD-11E8CF6DA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056029" y="4643438"/>
            <a:ext cx="3152775" cy="723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B4A00-7C26-4EC2-BF99-A8227FE6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9CF78-5D16-3B46-BCD7-37674AC56A07}"/>
              </a:ext>
            </a:extLst>
          </p:cNvPr>
          <p:cNvSpPr txBox="1"/>
          <p:nvPr/>
        </p:nvSpPr>
        <p:spPr>
          <a:xfrm>
            <a:off x="3326155" y="6270752"/>
            <a:ext cx="56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Fig: Screenshot of undergone training</a:t>
            </a:r>
          </a:p>
        </p:txBody>
      </p:sp>
    </p:spTree>
    <p:extLst>
      <p:ext uri="{BB962C8B-B14F-4D97-AF65-F5344CB8AC3E}">
        <p14:creationId xmlns:p14="http://schemas.microsoft.com/office/powerpoint/2010/main" val="27804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819D-C3F0-46CE-9C65-5E433A3D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6FB76E-F7C3-4036-A98E-880299B26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9" y="93931"/>
            <a:ext cx="11048064" cy="62145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131405-3A32-4C0A-8AF9-19ED566CA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099618" y="4370130"/>
            <a:ext cx="3152775" cy="723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506D9-845C-415B-834C-5805C4F8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7A06F-060D-754B-A575-4BF0DCBF0E09}"/>
              </a:ext>
            </a:extLst>
          </p:cNvPr>
          <p:cNvSpPr txBox="1"/>
          <p:nvPr/>
        </p:nvSpPr>
        <p:spPr>
          <a:xfrm>
            <a:off x="3336665" y="6353975"/>
            <a:ext cx="56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Fig: Screenshot of undergone training</a:t>
            </a:r>
          </a:p>
        </p:txBody>
      </p:sp>
    </p:spTree>
    <p:extLst>
      <p:ext uri="{BB962C8B-B14F-4D97-AF65-F5344CB8AC3E}">
        <p14:creationId xmlns:p14="http://schemas.microsoft.com/office/powerpoint/2010/main" val="28198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E197C8-74E0-2048-B431-BCD0B06F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1" y="808056"/>
            <a:ext cx="9320540" cy="107722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Algorithm &amp; Results</a:t>
            </a:r>
            <a:endParaRPr lang="en-FR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9D302-EDBA-E644-B1F2-412E39EC9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052116"/>
            <a:ext cx="3854769" cy="3997828"/>
          </a:xfrm>
        </p:spPr>
        <p:txBody>
          <a:bodyPr>
            <a:normAutofit/>
          </a:bodyPr>
          <a:lstStyle/>
          <a:p>
            <a:r>
              <a:rPr lang="en-FR" dirty="0"/>
              <a:t>This image represents the output of the training undergone.</a:t>
            </a:r>
          </a:p>
          <a:p>
            <a:r>
              <a:rPr lang="en-FR" dirty="0"/>
              <a:t>The graph is a representation of the loss vs iterations.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D7E654D-60B0-6F44-8173-16B108A920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24" r="-4" b="-4"/>
          <a:stretch/>
        </p:blipFill>
        <p:spPr>
          <a:xfrm>
            <a:off x="5174547" y="1524000"/>
            <a:ext cx="6613153" cy="462946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A2342A6-4D79-4A6E-860B-198A79649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2E9035-91CB-411D-BDA1-2905386E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4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2F26C-1913-A948-B72A-9F88337E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171" y="808056"/>
            <a:ext cx="3940086" cy="107722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Algorithm &amp; Results</a:t>
            </a:r>
            <a:endParaRPr lang="en-FR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18BF-4DCC-8C4C-AAB3-5DF5791A0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017" y="1762072"/>
            <a:ext cx="3940087" cy="439761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FR" b="1" dirty="0"/>
              <a:t>Detection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FR" sz="2000" dirty="0"/>
              <a:t>This is the final stage in the software modelling part.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FR" sz="2000" dirty="0"/>
              <a:t>In this stage an image is fed in to the model for detection.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</a:t>
            </a:r>
            <a:r>
              <a:rPr lang="en-FR" sz="2000" dirty="0"/>
              <a:t>he output of the model will be the image with the object being detected. </a:t>
            </a:r>
            <a:endParaRPr lang="en-GB" sz="2000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Here we had the nut detected successfully</a:t>
            </a:r>
            <a:r>
              <a:rPr lang="en-GB" sz="1200" dirty="0"/>
              <a:t>.</a:t>
            </a:r>
            <a:r>
              <a:rPr lang="en-FR" sz="12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0C83B2-5ADF-C942-87DE-C1E09AA3AD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60" t="38940" r="44921" b="2889"/>
          <a:stretch/>
        </p:blipFill>
        <p:spPr>
          <a:xfrm>
            <a:off x="5756053" y="774117"/>
            <a:ext cx="5303975" cy="5309227"/>
          </a:xfrm>
          <a:prstGeom prst="rect">
            <a:avLst/>
          </a:prstGeom>
          <a:ln w="12700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96616E7-D5F4-44B3-A268-8EF277566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D47A8-71C4-4D1D-8106-3E0BE02D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7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3884-03AE-D44C-8474-82EC7DA1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894" y="487443"/>
            <a:ext cx="7958331" cy="1077229"/>
          </a:xfrm>
        </p:spPr>
        <p:txBody>
          <a:bodyPr/>
          <a:lstStyle/>
          <a:p>
            <a:r>
              <a:rPr lang="en-IN" sz="3600" b="1" dirty="0"/>
              <a:t>Detection Result</a:t>
            </a:r>
            <a:endParaRPr lang="en-FR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51B8B2-A93C-1641-9E5A-3BCBF8CE2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476" y="1223507"/>
            <a:ext cx="9433048" cy="53060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C4A0-8B51-2349-8418-83762AAD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1339F4-497A-AA42-B82E-6B5C0D537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7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2965-8B2A-024A-A4C4-2CAE61E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Detection Result</a:t>
            </a:r>
          </a:p>
        </p:txBody>
      </p:sp>
      <p:pic>
        <p:nvPicPr>
          <p:cNvPr id="6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CE9932C4-B879-AB4B-8BAD-AFE009C8E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1663" y="1215892"/>
            <a:ext cx="5153819" cy="502457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D1CDC-216E-6D42-964E-EB5375D4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 sz="1500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6B55032-662C-5542-AD01-731E1B5C3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6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2598-926A-4409-A536-DE76FECC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Detection Result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718255-C9FB-411C-AF09-4B136A507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84ABF-74F6-4593-8292-5CBA48EA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nutvdoo.avi" descr="nutvdoo.avi">
            <a:hlinkClick r:id="" action="ppaction://media"/>
            <a:extLst>
              <a:ext uri="{FF2B5EF4-FFF2-40B4-BE49-F238E27FC236}">
                <a16:creationId xmlns:a16="http://schemas.microsoft.com/office/drawing/2014/main" id="{AF561FD7-A5EA-4248-B8C6-FA143749DA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5169" y="1572958"/>
            <a:ext cx="8304970" cy="4476986"/>
          </a:xfrm>
        </p:spPr>
      </p:pic>
    </p:spTree>
    <p:extLst>
      <p:ext uri="{BB962C8B-B14F-4D97-AF65-F5344CB8AC3E}">
        <p14:creationId xmlns:p14="http://schemas.microsoft.com/office/powerpoint/2010/main" val="23419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662D-2BC1-6947-9FAD-F68900F7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latin typeface="Avenir Next" panose="020B0503020202020204" pitchFamily="34" charset="0"/>
              </a:rPr>
              <a:t>Objective</a:t>
            </a:r>
            <a:endParaRPr lang="en-FR" b="1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C8746-9DBC-466E-996E-3AD97E6E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500"/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DE7FB861-E725-48CD-B682-34BFF84AFA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347956"/>
              </p:ext>
            </p:extLst>
          </p:nvPr>
        </p:nvGraphicFramePr>
        <p:xfrm>
          <a:off x="2611808" y="2367883"/>
          <a:ext cx="7958330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aphic 14">
            <a:extLst>
              <a:ext uri="{FF2B5EF4-FFF2-40B4-BE49-F238E27FC236}">
                <a16:creationId xmlns:a16="http://schemas.microsoft.com/office/drawing/2014/main" id="{8BBEB3A3-677A-EF44-AE64-F4B41ED1F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-1061766" y="4640720"/>
            <a:ext cx="3152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1D0120E-B565-DE45-A470-9B200A4102FE}"/>
              </a:ext>
            </a:extLst>
          </p:cNvPr>
          <p:cNvSpPr txBox="1"/>
          <p:nvPr/>
        </p:nvSpPr>
        <p:spPr>
          <a:xfrm>
            <a:off x="1139484" y="1545021"/>
            <a:ext cx="10075054" cy="5034036"/>
          </a:xfrm>
          <a:prstGeom prst="rect">
            <a:avLst/>
          </a:prstGeom>
          <a:ln w="76200">
            <a:solidFill>
              <a:srgbClr val="002060"/>
            </a:solidFill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EBE15-267A-E84F-A4F8-7028ADC6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484" y="160943"/>
            <a:ext cx="9430656" cy="1077229"/>
          </a:xfrm>
        </p:spPr>
        <p:txBody>
          <a:bodyPr>
            <a:noAutofit/>
          </a:bodyPr>
          <a:lstStyle/>
          <a:p>
            <a:r>
              <a:rPr lang="en-US" sz="4400" b="1" dirty="0"/>
              <a:t>Proposed Modified Architecture</a:t>
            </a:r>
            <a:endParaRPr lang="en-FR" sz="44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CB1DC8-342F-498C-B5D0-89ABE3039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0B4AC-00AD-4EC5-A969-8820FC31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1CA7ED-E32C-433D-AC31-F5987FD37DF2}"/>
              </a:ext>
            </a:extLst>
          </p:cNvPr>
          <p:cNvSpPr/>
          <p:nvPr/>
        </p:nvSpPr>
        <p:spPr>
          <a:xfrm>
            <a:off x="1442297" y="1884122"/>
            <a:ext cx="2518116" cy="12801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800"/>
              <a:t>A Stereo Vision camera for image capturing and detection</a:t>
            </a:r>
            <a:endParaRPr lang="en-IN" sz="1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A248D1-F66D-4A03-B882-80D56A71FCC0}"/>
              </a:ext>
            </a:extLst>
          </p:cNvPr>
          <p:cNvSpPr/>
          <p:nvPr/>
        </p:nvSpPr>
        <p:spPr>
          <a:xfrm>
            <a:off x="1462064" y="3503383"/>
            <a:ext cx="2518117" cy="12801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800" dirty="0"/>
              <a:t>Distance Estimation using a disparity Map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4A1771-BD39-4231-ABDD-9B579ED146F6}"/>
              </a:ext>
            </a:extLst>
          </p:cNvPr>
          <p:cNvSpPr/>
          <p:nvPr/>
        </p:nvSpPr>
        <p:spPr>
          <a:xfrm>
            <a:off x="4140926" y="2786201"/>
            <a:ext cx="2220686" cy="1280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bg1"/>
                </a:solidFill>
              </a:rPr>
              <a:t>Processing 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sz="1800" dirty="0">
                <a:solidFill>
                  <a:schemeClr val="bg1"/>
                </a:solidFill>
              </a:rPr>
              <a:t>of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0BB801-BAE7-46F6-BD4D-8DDF160A3657}"/>
              </a:ext>
            </a:extLst>
          </p:cNvPr>
          <p:cNvSpPr/>
          <p:nvPr/>
        </p:nvSpPr>
        <p:spPr>
          <a:xfrm>
            <a:off x="6683828" y="2797671"/>
            <a:ext cx="1998618" cy="1280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Semantic mapping and localization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FB0C9-CFE8-45EC-ABFE-E6C5D52BEDB0}"/>
              </a:ext>
            </a:extLst>
          </p:cNvPr>
          <p:cNvSpPr/>
          <p:nvPr/>
        </p:nvSpPr>
        <p:spPr>
          <a:xfrm>
            <a:off x="9069602" y="2786201"/>
            <a:ext cx="1998618" cy="1280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bg1"/>
                </a:solidFill>
              </a:rPr>
              <a:t>Trajectory planning,  tracking and control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BF7477-8B78-406C-8373-CAF1321AE543}"/>
              </a:ext>
            </a:extLst>
          </p:cNvPr>
          <p:cNvCxnSpPr>
            <a:cxnSpLocks/>
          </p:cNvCxnSpPr>
          <p:nvPr/>
        </p:nvCxnSpPr>
        <p:spPr>
          <a:xfrm>
            <a:off x="3932351" y="2219086"/>
            <a:ext cx="986490" cy="56711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7496D2-7E44-456F-A695-893C3FD41430}"/>
              </a:ext>
            </a:extLst>
          </p:cNvPr>
          <p:cNvCxnSpPr>
            <a:cxnSpLocks/>
          </p:cNvCxnSpPr>
          <p:nvPr/>
        </p:nvCxnSpPr>
        <p:spPr>
          <a:xfrm flipV="1">
            <a:off x="3980181" y="4003414"/>
            <a:ext cx="743865" cy="48891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47D067-EA10-44CE-88F2-1FD43A0FB307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361612" y="3426281"/>
            <a:ext cx="33347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86F7D9-0AEC-450B-8F2E-F92CB7F335B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682446" y="3437751"/>
            <a:ext cx="322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5FEEEC-857C-634B-9191-39A1B5D53B1D}"/>
              </a:ext>
            </a:extLst>
          </p:cNvPr>
          <p:cNvSpPr txBox="1"/>
          <p:nvPr/>
        </p:nvSpPr>
        <p:spPr>
          <a:xfrm>
            <a:off x="1718441" y="5098908"/>
            <a:ext cx="26275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FR" dirty="0"/>
              <a:t>Odometry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A49D1E-8DE5-1C45-910E-ADBF2FD0C9F2}"/>
              </a:ext>
            </a:extLst>
          </p:cNvPr>
          <p:cNvCxnSpPr>
            <a:cxnSpLocks/>
          </p:cNvCxnSpPr>
          <p:nvPr/>
        </p:nvCxnSpPr>
        <p:spPr>
          <a:xfrm flipV="1">
            <a:off x="4259041" y="4133240"/>
            <a:ext cx="659800" cy="96566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6B4A2EC-D62B-914F-AC23-7C904F067F27}"/>
              </a:ext>
            </a:extLst>
          </p:cNvPr>
          <p:cNvSpPr/>
          <p:nvPr/>
        </p:nvSpPr>
        <p:spPr>
          <a:xfrm>
            <a:off x="8571522" y="4918304"/>
            <a:ext cx="1979655" cy="851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Visual Feedback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B37983-768B-284E-BF9B-5A25534B3BB0}"/>
              </a:ext>
            </a:extLst>
          </p:cNvPr>
          <p:cNvCxnSpPr>
            <a:cxnSpLocks/>
          </p:cNvCxnSpPr>
          <p:nvPr/>
        </p:nvCxnSpPr>
        <p:spPr>
          <a:xfrm>
            <a:off x="8292662" y="4066361"/>
            <a:ext cx="649681" cy="85194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F30C13-C9CE-DA49-9C58-3D3DA91DFB5F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9561350" y="4099800"/>
            <a:ext cx="455010" cy="81850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32260E-5C3A-3B47-BDFF-50AF95C87B51}"/>
              </a:ext>
            </a:extLst>
          </p:cNvPr>
          <p:cNvSpPr txBox="1"/>
          <p:nvPr/>
        </p:nvSpPr>
        <p:spPr>
          <a:xfrm>
            <a:off x="6921807" y="1624129"/>
            <a:ext cx="287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Robot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3097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EEB229-3EBA-4333-B94C-ED62EC1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4666C73-1C44-4BD3-9529-A7E02C6A8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3E4E2F-EA2E-477B-A595-C5A5F62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6500FA0-D185-45FF-9F47-EF5FB7158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3825F-243F-467C-8349-B97E81C3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5659AF-6F61-42EF-B761-0862A79D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3FB8B-D2D1-9344-99DC-2E8D129D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IN" b="1"/>
              <a:t>Applications</a:t>
            </a:r>
            <a:endParaRPr lang="en-F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27DBB-1DF4-4F72-B03F-475D67453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 sz="1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4B83B-F25D-464A-9E74-D08A8647E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740" y="1921486"/>
            <a:ext cx="3969505" cy="3997828"/>
          </a:xfrm>
        </p:spPr>
        <p:txBody>
          <a:bodyPr>
            <a:normAutofit/>
          </a:bodyPr>
          <a:lstStyle/>
          <a:p>
            <a:r>
              <a:rPr lang="en-IN" sz="2400" i="0" dirty="0">
                <a:effectLst/>
                <a:latin typeface="roboto"/>
              </a:rPr>
              <a:t>Picking </a:t>
            </a:r>
          </a:p>
          <a:p>
            <a:r>
              <a:rPr lang="en-IN" sz="2400" dirty="0">
                <a:latin typeface="roboto"/>
              </a:rPr>
              <a:t>S</a:t>
            </a:r>
            <a:r>
              <a:rPr lang="en-IN" sz="2400" i="0" dirty="0">
                <a:effectLst/>
                <a:latin typeface="roboto"/>
              </a:rPr>
              <a:t>orting </a:t>
            </a:r>
          </a:p>
          <a:p>
            <a:r>
              <a:rPr lang="en-IN" sz="2400" dirty="0">
                <a:latin typeface="roboto"/>
              </a:rPr>
              <a:t>Quality Checking </a:t>
            </a:r>
            <a:endParaRPr lang="en-IN" sz="2400" i="0" dirty="0">
              <a:effectLst/>
              <a:latin typeface="roboto"/>
            </a:endParaRPr>
          </a:p>
          <a:p>
            <a:r>
              <a:rPr lang="en-IN" sz="2400" dirty="0">
                <a:latin typeface="roboto"/>
              </a:rPr>
              <a:t>P</a:t>
            </a:r>
            <a:r>
              <a:rPr lang="en-IN" sz="2400" i="0" dirty="0">
                <a:effectLst/>
                <a:latin typeface="roboto"/>
              </a:rPr>
              <a:t>ackaging</a:t>
            </a:r>
            <a:endParaRPr lang="en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63EAA-85D5-4ED9-A271-D830A7633C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523189" y="1"/>
            <a:ext cx="4864477" cy="685800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0650157-038B-4377-BAFA-B12FF57E0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0744CE6-8BEA-4B9E-A305-F1E22AEAD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1099618" y="4640719"/>
            <a:ext cx="3152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30" name="Rectangle 14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16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Oval 18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0247D-B83E-3149-A286-B7149C4C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530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800"/>
              <a:t>Lessons learned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17495-4B13-4A16-ABED-2834BD60F75E}"/>
              </a:ext>
            </a:extLst>
          </p:cNvPr>
          <p:cNvSpPr txBox="1"/>
          <p:nvPr/>
        </p:nvSpPr>
        <p:spPr>
          <a:xfrm>
            <a:off x="2362874" y="2154026"/>
            <a:ext cx="9360205" cy="42747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Application of YOLO v3 </a:t>
            </a: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Google </a:t>
            </a:r>
            <a:r>
              <a:rPr lang="en-US" sz="2000" dirty="0" err="1"/>
              <a:t>Colab</a:t>
            </a:r>
            <a:r>
              <a:rPr lang="en-US" sz="2000" dirty="0"/>
              <a:t> Platform</a:t>
            </a: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Annotation and labelling of images</a:t>
            </a: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Training of a custom Object</a:t>
            </a: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Detection of a custom object using OpenCV</a:t>
            </a: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Unix shell Programming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3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BCF8736-1BFE-4A45-A6FC-47D4D0097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2DAC85-12F1-4313-BAB4-B296FCCB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6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49004-41EA-A94D-A858-9A9F4B5B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530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80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FBF60-C5B1-4CFE-BD63-8CC47CCE97E7}"/>
              </a:ext>
            </a:extLst>
          </p:cNvPr>
          <p:cNvSpPr txBox="1"/>
          <p:nvPr/>
        </p:nvSpPr>
        <p:spPr>
          <a:xfrm>
            <a:off x="2362874" y="1853582"/>
            <a:ext cx="9360205" cy="42747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The boom of the computational capabilities have served a lot to the applications of deep neural networks in real life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Many industries are seeing high demand for cutting-edge applications in robotic guidance to advance flexible and smart automation. 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Improve production efficiency and reduce costs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There is severe shortages in </a:t>
            </a:r>
            <a:r>
              <a:rPr lang="en-US" sz="2000" dirty="0" err="1"/>
              <a:t>labour</a:t>
            </a:r>
            <a:r>
              <a:rPr lang="en-US" sz="2000" dirty="0"/>
              <a:t> resources and that leads to need of automate tasks that are dangerous. 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5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31EE10-CFBA-4FF3-9BDB-228CF0337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E1CD-B893-4315-8B2A-15FE67B4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0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C78B-B11D-374D-8E76-112971C21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EDE44-ABA4-8243-B21E-E21D2F46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https://www.pyimagesearch.com/</a:t>
            </a:r>
            <a:endParaRPr lang="en-GB" dirty="0"/>
          </a:p>
          <a:p>
            <a:r>
              <a:rPr lang="en-GB" dirty="0">
                <a:hlinkClick r:id="rId3"/>
              </a:rPr>
              <a:t>https://pjreddie.com/darknet/yolo/</a:t>
            </a:r>
            <a:endParaRPr lang="en-GB" dirty="0"/>
          </a:p>
          <a:p>
            <a:r>
              <a:rPr lang="en-GB" dirty="0">
                <a:hlinkClick r:id="rId4"/>
              </a:rPr>
              <a:t>https://deepomatic.com/en/computer-vision/</a:t>
            </a:r>
            <a:endParaRPr lang="en-GB" dirty="0"/>
          </a:p>
          <a:p>
            <a:r>
              <a:rPr lang="en-GB" dirty="0">
                <a:hlinkClick r:id="rId5"/>
              </a:rPr>
              <a:t>https://github.com/pjreddie/darknet</a:t>
            </a:r>
            <a:endParaRPr lang="en-GB" dirty="0"/>
          </a:p>
          <a:p>
            <a:r>
              <a:rPr lang="en-GB" dirty="0">
                <a:hlinkClick r:id="rId6"/>
              </a:rPr>
              <a:t>https://www.pyimagesearch.com/2018/05/28/ubuntu-18-04-how-to-install-opencv/</a:t>
            </a:r>
            <a:endParaRPr lang="en-GB" dirty="0"/>
          </a:p>
          <a:p>
            <a:r>
              <a:rPr lang="en-GB" dirty="0">
                <a:hlinkClick r:id="rId7"/>
              </a:rPr>
              <a:t>https://github.com/theAIGuysCode?tab=repositories</a:t>
            </a:r>
            <a:br>
              <a:rPr lang="en-GB" dirty="0"/>
            </a:br>
            <a:endParaRPr lang="en-GB" dirty="0"/>
          </a:p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63432-D9C5-964E-A16D-D766481F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5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05AB85-D392-4CFF-BB81-244D1570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44" y="1437783"/>
            <a:ext cx="7908513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85C5BDF-A69E-43B3-A36A-E86067452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0C74D6-BB94-4EE7-8963-9C7D06AC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C578A-75BC-9247-826E-799E901D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latin typeface="Avenir Next" panose="020B0503020202020204" pitchFamily="34" charset="0"/>
              </a:rPr>
              <a:t>Provisional Planning</a:t>
            </a:r>
            <a:endParaRPr lang="en-FR" sz="4400" b="1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E2D5-8322-DB48-B576-107EFCFB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319381" cy="39978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FR" dirty="0">
                <a:latin typeface="Avenir Next" panose="020B0503020202020204" pitchFamily="34" charset="0"/>
              </a:rPr>
              <a:t>Study of the Environment</a:t>
            </a:r>
          </a:p>
          <a:p>
            <a:pPr>
              <a:buFont typeface="Wingdings" pitchFamily="2" charset="2"/>
              <a:buChar char="Ø"/>
            </a:pPr>
            <a:r>
              <a:rPr lang="en-FR" dirty="0">
                <a:latin typeface="Avenir Next" panose="020B0503020202020204" pitchFamily="34" charset="0"/>
              </a:rPr>
              <a:t>Feasibility</a:t>
            </a:r>
          </a:p>
          <a:p>
            <a:pPr>
              <a:buFont typeface="Wingdings" pitchFamily="2" charset="2"/>
              <a:buChar char="Ø"/>
            </a:pPr>
            <a:r>
              <a:rPr lang="en-FR" dirty="0">
                <a:latin typeface="Avenir Next" panose="020B0503020202020204" pitchFamily="34" charset="0"/>
              </a:rPr>
              <a:t>Build A Software Model</a:t>
            </a:r>
          </a:p>
          <a:p>
            <a:pPr>
              <a:buFont typeface="Wingdings" pitchFamily="2" charset="2"/>
              <a:buChar char="Ø"/>
            </a:pPr>
            <a:r>
              <a:rPr lang="en-FR" dirty="0">
                <a:latin typeface="Avenir Next" panose="020B0503020202020204" pitchFamily="34" charset="0"/>
              </a:rPr>
              <a:t>Hardware Study</a:t>
            </a:r>
          </a:p>
          <a:p>
            <a:pPr>
              <a:buFont typeface="Wingdings" pitchFamily="2" charset="2"/>
              <a:buChar char="Ø"/>
            </a:pPr>
            <a:r>
              <a:rPr lang="en-FR" dirty="0">
                <a:latin typeface="Avenir Next" panose="020B0503020202020204" pitchFamily="34" charset="0"/>
              </a:rPr>
              <a:t>Stating Results</a:t>
            </a:r>
          </a:p>
          <a:p>
            <a:endParaRPr lang="en-FR" sz="1800" dirty="0">
              <a:latin typeface="Avenir Next" panose="020B0503020202020204" pitchFamily="34" charset="0"/>
            </a:endParaRPr>
          </a:p>
        </p:txBody>
      </p:sp>
      <p:pic>
        <p:nvPicPr>
          <p:cNvPr id="5" name="Picture 4" descr="A close up of a lamp&#10;&#10;Description automatically generated">
            <a:extLst>
              <a:ext uri="{FF2B5EF4-FFF2-40B4-BE49-F238E27FC236}">
                <a16:creationId xmlns:a16="http://schemas.microsoft.com/office/drawing/2014/main" id="{EF9EDFC0-5EF2-4155-B739-372ABD7BC3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48417" r="4159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A0CABE-FC03-4A34-80AE-09831EC56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-1065112" y="4711271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EACB6-6A04-47E0-B64C-AABD33DC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6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29F5C-33E6-2B45-9B5C-EC00941B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425" y="808056"/>
            <a:ext cx="3319381" cy="1077229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latin typeface="Avenir Next" panose="020B0503020202020204" pitchFamily="34" charset="0"/>
              </a:rPr>
              <a:t>Provisional Planning</a:t>
            </a:r>
            <a:endParaRPr lang="en-FR" sz="4400" b="1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47F1-AC56-2D41-AD19-4A27FFFB5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227" y="2103632"/>
            <a:ext cx="3464363" cy="39978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FR" b="1" dirty="0">
                <a:latin typeface="Avenir Next" panose="020B0503020202020204" pitchFamily="34" charset="0"/>
              </a:rPr>
              <a:t>Study of the Environment</a:t>
            </a:r>
          </a:p>
          <a:p>
            <a:pPr lvl="1"/>
            <a:r>
              <a:rPr lang="en-GB" sz="2000" dirty="0">
                <a:latin typeface="Avenir Next" panose="020B0503020202020204" pitchFamily="34" charset="0"/>
              </a:rPr>
              <a:t>O</a:t>
            </a:r>
            <a:r>
              <a:rPr lang="en-FR" sz="2000" dirty="0">
                <a:latin typeface="Avenir Next" panose="020B0503020202020204" pitchFamily="34" charset="0"/>
              </a:rPr>
              <a:t>perating environment </a:t>
            </a:r>
          </a:p>
          <a:p>
            <a:pPr lvl="1"/>
            <a:r>
              <a:rPr lang="en-FR" sz="2000" dirty="0">
                <a:latin typeface="Avenir Next" panose="020B0503020202020204" pitchFamily="34" charset="0"/>
              </a:rPr>
              <a:t>Application research</a:t>
            </a:r>
          </a:p>
          <a:p>
            <a:pPr lvl="1"/>
            <a:r>
              <a:rPr lang="en-GB" sz="2000" dirty="0">
                <a:latin typeface="Avenir Next" panose="020B0503020202020204" pitchFamily="34" charset="0"/>
              </a:rPr>
              <a:t>O</a:t>
            </a:r>
            <a:r>
              <a:rPr lang="en-FR" sz="2000" dirty="0">
                <a:latin typeface="Avenir Next" panose="020B0503020202020204" pitchFamily="34" charset="0"/>
              </a:rPr>
              <a:t>peration defenition</a:t>
            </a:r>
          </a:p>
          <a:p>
            <a:endParaRPr lang="en-FR" sz="1800" dirty="0">
              <a:latin typeface="Avenir Next" panose="020B0503020202020204" pitchFamily="34" charset="0"/>
            </a:endParaRPr>
          </a:p>
        </p:txBody>
      </p:sp>
      <p:pic>
        <p:nvPicPr>
          <p:cNvPr id="5" name="Picture 4" descr="A picture containing building, indoor, train, track&#10;&#10;Description automatically generated">
            <a:extLst>
              <a:ext uri="{FF2B5EF4-FFF2-40B4-BE49-F238E27FC236}">
                <a16:creationId xmlns:a16="http://schemas.microsoft.com/office/drawing/2014/main" id="{D0FD944C-A84C-9643-A07C-2DEFDD39C9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l="13557" r="34969" b="-2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8E9EDB-558E-4361-89F5-D4727F16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40AC6-5FD7-4391-9F63-C6F61CD6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9F5C-33E6-2B45-9B5C-EC00941B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latin typeface="Avenir Next" panose="020B0503020202020204" pitchFamily="34" charset="0"/>
              </a:rPr>
              <a:t>Provisional Planning</a:t>
            </a:r>
            <a:endParaRPr lang="en-FR" sz="4400" b="1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47F1-AC56-2D41-AD19-4A27FFFB5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3" y="2052116"/>
            <a:ext cx="3464363" cy="39978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FR" b="1" dirty="0">
                <a:latin typeface="Avenir Next" panose="020B0503020202020204" pitchFamily="34" charset="0"/>
              </a:rPr>
              <a:t>Feasibility</a:t>
            </a:r>
            <a:r>
              <a:rPr lang="en-FR" dirty="0">
                <a:latin typeface="Avenir Next" panose="020B0503020202020204" pitchFamily="34" charset="0"/>
              </a:rPr>
              <a:t> </a:t>
            </a:r>
          </a:p>
          <a:p>
            <a:pPr lvl="1"/>
            <a:r>
              <a:rPr lang="en-FR" sz="2000" dirty="0"/>
              <a:t>Algorithms feasibility</a:t>
            </a:r>
          </a:p>
          <a:p>
            <a:pPr lvl="1"/>
            <a:r>
              <a:rPr lang="en-GB" sz="2000" dirty="0">
                <a:latin typeface="Avenir Next" panose="020B0503020202020204" pitchFamily="34" charset="0"/>
              </a:rPr>
              <a:t>Hardware feasibility</a:t>
            </a:r>
            <a:endParaRPr lang="en-FR" sz="2000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FR" dirty="0"/>
          </a:p>
        </p:txBody>
      </p:sp>
      <p:pic>
        <p:nvPicPr>
          <p:cNvPr id="5" name="Picture 4" descr="A picture containing building, indoor, train, track&#10;&#10;Description automatically generated">
            <a:extLst>
              <a:ext uri="{FF2B5EF4-FFF2-40B4-BE49-F238E27FC236}">
                <a16:creationId xmlns:a16="http://schemas.microsoft.com/office/drawing/2014/main" id="{D0FD944C-A84C-9643-A07C-2DEFDD39C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3557" r="34969" b="-2"/>
          <a:stretch/>
        </p:blipFill>
        <p:spPr>
          <a:xfrm>
            <a:off x="6096000" y="0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FE5B290-344D-475B-9611-DDAA8757B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A775F-EDFE-4975-A7A1-253F99FE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4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9F5C-33E6-2B45-9B5C-EC00941B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latin typeface="Avenir Next" panose="020B0503020202020204" pitchFamily="34" charset="0"/>
              </a:rPr>
              <a:t>Provisional Planning</a:t>
            </a:r>
            <a:endParaRPr lang="en-FR" sz="4400" b="1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47F1-AC56-2D41-AD19-4A27FFFB5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3" y="2052116"/>
            <a:ext cx="3464363" cy="39978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FR" sz="2400" b="1" dirty="0">
                <a:latin typeface="Avenir Next" panose="020B0503020202020204" pitchFamily="34" charset="0"/>
              </a:rPr>
              <a:t>Build a Software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 sz="2000" dirty="0">
                <a:latin typeface="Avenir Next" panose="020B0503020202020204" pitchFamily="34" charset="0"/>
              </a:rPr>
              <a:t>Dataset creation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 sz="2000" dirty="0">
                <a:latin typeface="Avenir Next" panose="020B0503020202020204" pitchFamily="34" charset="0"/>
              </a:rPr>
              <a:t>Platforms for Execution </a:t>
            </a:r>
          </a:p>
          <a:p>
            <a:pPr marL="0" indent="0">
              <a:buNone/>
            </a:pPr>
            <a:endParaRPr lang="en-FR" dirty="0"/>
          </a:p>
        </p:txBody>
      </p:sp>
      <p:pic>
        <p:nvPicPr>
          <p:cNvPr id="5" name="Picture 4" descr="A picture containing building, indoor, train, track&#10;&#10;Description automatically generated">
            <a:extLst>
              <a:ext uri="{FF2B5EF4-FFF2-40B4-BE49-F238E27FC236}">
                <a16:creationId xmlns:a16="http://schemas.microsoft.com/office/drawing/2014/main" id="{D0FD944C-A84C-9643-A07C-2DEFDD39C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3557" r="34969" b="-2"/>
          <a:stretch/>
        </p:blipFill>
        <p:spPr>
          <a:xfrm>
            <a:off x="6096000" y="0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9744B73-21E3-4085-B44F-1BAF0B424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B94BA-EDA3-4DAA-A0AF-675EB307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9F5C-33E6-2B45-9B5C-EC00941B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latin typeface="Avenir Next" panose="020B0503020202020204" pitchFamily="34" charset="0"/>
              </a:rPr>
              <a:t>Provisional Planning</a:t>
            </a:r>
            <a:endParaRPr lang="en-FR" sz="4400" b="1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47F1-AC56-2D41-AD19-4A27FFFB5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3" y="2052116"/>
            <a:ext cx="3464363" cy="39978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FR" sz="2400" b="1" dirty="0">
                <a:latin typeface="Avenir Next" panose="020B0503020202020204" pitchFamily="34" charset="0"/>
              </a:rPr>
              <a:t>Hardware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 sz="2000" dirty="0">
                <a:latin typeface="Avenir Next" panose="020B0503020202020204" pitchFamily="34" charset="0"/>
              </a:rPr>
              <a:t>Arm physical dimensions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 sz="2000" dirty="0">
                <a:latin typeface="Avenir Next" panose="020B0503020202020204" pitchFamily="34" charset="0"/>
              </a:rPr>
              <a:t>Hardware additional requiremnts  </a:t>
            </a:r>
          </a:p>
          <a:p>
            <a:pPr marL="0" indent="0">
              <a:buNone/>
            </a:pPr>
            <a:endParaRPr lang="en-FR" dirty="0"/>
          </a:p>
        </p:txBody>
      </p:sp>
      <p:pic>
        <p:nvPicPr>
          <p:cNvPr id="5" name="Picture 4" descr="A picture containing building, indoor, train, track&#10;&#10;Description automatically generated">
            <a:extLst>
              <a:ext uri="{FF2B5EF4-FFF2-40B4-BE49-F238E27FC236}">
                <a16:creationId xmlns:a16="http://schemas.microsoft.com/office/drawing/2014/main" id="{D0FD944C-A84C-9643-A07C-2DEFDD39C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3557" r="34969" b="-2"/>
          <a:stretch/>
        </p:blipFill>
        <p:spPr>
          <a:xfrm>
            <a:off x="6096000" y="0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B282C83-1BE3-4603-9705-8C08CD666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5E560-D0BD-4C03-AC6A-0C450457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9F5C-33E6-2B45-9B5C-EC00941B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latin typeface="Avenir Next" panose="020B0503020202020204" pitchFamily="34" charset="0"/>
              </a:rPr>
              <a:t>Provisional Planning</a:t>
            </a:r>
            <a:endParaRPr lang="en-FR" sz="4400" b="1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47F1-AC56-2D41-AD19-4A27FFFB5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3" y="2052116"/>
            <a:ext cx="3464363" cy="39978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FR" sz="2400" b="1" dirty="0">
                <a:latin typeface="Avenir Next" panose="020B0503020202020204" pitchFamily="34" charset="0"/>
              </a:rPr>
              <a:t>Stating Results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 sz="2000" dirty="0">
                <a:latin typeface="Avenir Next" panose="020B0503020202020204" pitchFamily="34" charset="0"/>
              </a:rPr>
              <a:t>Display of the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FR" sz="2000" dirty="0">
                <a:latin typeface="Avenir Next" panose="020B0503020202020204" pitchFamily="34" charset="0"/>
              </a:rPr>
              <a:t>Arm movement</a:t>
            </a:r>
          </a:p>
          <a:p>
            <a:pPr marL="0" indent="0">
              <a:buNone/>
            </a:pPr>
            <a:endParaRPr lang="en-FR" dirty="0"/>
          </a:p>
        </p:txBody>
      </p:sp>
      <p:pic>
        <p:nvPicPr>
          <p:cNvPr id="5" name="Picture 4" descr="A picture containing building, indoor, train, track&#10;&#10;Description automatically generated">
            <a:extLst>
              <a:ext uri="{FF2B5EF4-FFF2-40B4-BE49-F238E27FC236}">
                <a16:creationId xmlns:a16="http://schemas.microsoft.com/office/drawing/2014/main" id="{D0FD944C-A84C-9643-A07C-2DEFDD39C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3557" r="34969" b="-2"/>
          <a:stretch/>
        </p:blipFill>
        <p:spPr>
          <a:xfrm>
            <a:off x="6096000" y="0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6DA9F0-BCB7-41EF-BEE5-4D38673DF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061766" y="4640719"/>
            <a:ext cx="3152775" cy="723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2D4A9-9739-48F1-A904-09E98F015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8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873</Words>
  <Application>Microsoft Macintosh PowerPoint</Application>
  <PresentationFormat>Widescreen</PresentationFormat>
  <Paragraphs>204</Paragraphs>
  <Slides>35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Avenir Next</vt:lpstr>
      <vt:lpstr>Calibri</vt:lpstr>
      <vt:lpstr>MS Shell Dlg 2</vt:lpstr>
      <vt:lpstr>roboto</vt:lpstr>
      <vt:lpstr>Wingdings</vt:lpstr>
      <vt:lpstr>Wingdings 3</vt:lpstr>
      <vt:lpstr>Madison</vt:lpstr>
      <vt:lpstr>Vision Guided Robotic Arm</vt:lpstr>
      <vt:lpstr>Contents</vt:lpstr>
      <vt:lpstr>Objective</vt:lpstr>
      <vt:lpstr>Provisional Planning</vt:lpstr>
      <vt:lpstr>Provisional Planning</vt:lpstr>
      <vt:lpstr>Provisional Planning</vt:lpstr>
      <vt:lpstr>Provisional Planning</vt:lpstr>
      <vt:lpstr>Provisional Planning</vt:lpstr>
      <vt:lpstr>Provisional Planning</vt:lpstr>
      <vt:lpstr>Problems Faced</vt:lpstr>
      <vt:lpstr>Solutions</vt:lpstr>
      <vt:lpstr>Algorithm &amp; Results</vt:lpstr>
      <vt:lpstr>Algorithm &amp; Results</vt:lpstr>
      <vt:lpstr>Algorithm &amp; Results</vt:lpstr>
      <vt:lpstr>Algorithm &amp; Results</vt:lpstr>
      <vt:lpstr>Algorithm &amp; Results</vt:lpstr>
      <vt:lpstr>Algorithm &amp; Results</vt:lpstr>
      <vt:lpstr>PowerPoint Presentation</vt:lpstr>
      <vt:lpstr>Algorithm &amp; Results</vt:lpstr>
      <vt:lpstr>Algorithm &amp; Results</vt:lpstr>
      <vt:lpstr>Algorithm &amp; Results</vt:lpstr>
      <vt:lpstr>Training Using Google Colab</vt:lpstr>
      <vt:lpstr>PowerPoint Presentation</vt:lpstr>
      <vt:lpstr>PowerPoint Presentation</vt:lpstr>
      <vt:lpstr>Algorithm &amp; Results</vt:lpstr>
      <vt:lpstr>Algorithm &amp; Results</vt:lpstr>
      <vt:lpstr>Detection Result</vt:lpstr>
      <vt:lpstr>Detection Result</vt:lpstr>
      <vt:lpstr>Detection Result</vt:lpstr>
      <vt:lpstr>Proposed Modified Architecture</vt:lpstr>
      <vt:lpstr>Applications</vt:lpstr>
      <vt:lpstr>Lessons learned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Guided Robotic Arm</dc:title>
  <dc:creator>ALLIPRA Abhiram</dc:creator>
  <cp:lastModifiedBy>ALLIPRA Abhiram</cp:lastModifiedBy>
  <cp:revision>10</cp:revision>
  <dcterms:created xsi:type="dcterms:W3CDTF">2020-06-26T11:56:22Z</dcterms:created>
  <dcterms:modified xsi:type="dcterms:W3CDTF">2020-06-28T23:39:23Z</dcterms:modified>
</cp:coreProperties>
</file>